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58" r:id="rId2"/>
    <p:sldId id="286" r:id="rId3"/>
    <p:sldId id="733" r:id="rId4"/>
    <p:sldId id="687" r:id="rId5"/>
    <p:sldId id="734" r:id="rId6"/>
    <p:sldId id="595" r:id="rId7"/>
    <p:sldId id="597" r:id="rId8"/>
    <p:sldId id="596" r:id="rId9"/>
    <p:sldId id="692" r:id="rId10"/>
    <p:sldId id="713" r:id="rId11"/>
    <p:sldId id="693" r:id="rId12"/>
    <p:sldId id="694" r:id="rId13"/>
    <p:sldId id="675" r:id="rId14"/>
    <p:sldId id="847" r:id="rId15"/>
    <p:sldId id="352" r:id="rId16"/>
    <p:sldId id="848" r:id="rId17"/>
    <p:sldId id="1024" r:id="rId18"/>
    <p:sldId id="849" r:id="rId19"/>
    <p:sldId id="465" r:id="rId20"/>
    <p:sldId id="850" r:id="rId21"/>
    <p:sldId id="1025" r:id="rId22"/>
    <p:sldId id="851" r:id="rId23"/>
    <p:sldId id="1027" r:id="rId24"/>
    <p:sldId id="852" r:id="rId25"/>
    <p:sldId id="1026" r:id="rId26"/>
    <p:sldId id="853" r:id="rId27"/>
    <p:sldId id="583" r:id="rId28"/>
    <p:sldId id="586" r:id="rId29"/>
    <p:sldId id="585" r:id="rId30"/>
    <p:sldId id="645" r:id="rId31"/>
    <p:sldId id="857" r:id="rId32"/>
    <p:sldId id="856" r:id="rId33"/>
    <p:sldId id="855" r:id="rId34"/>
    <p:sldId id="662" r:id="rId35"/>
    <p:sldId id="584" r:id="rId36"/>
    <p:sldId id="1023"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a:srgbClr val="0DC0FF"/>
    <a:srgbClr val="FF99FF"/>
    <a:srgbClr val="66FF99"/>
    <a:srgbClr val="66FF33"/>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5068" autoAdjust="0"/>
    <p:restoredTop sz="96283" autoAdjust="0"/>
  </p:normalViewPr>
  <p:slideViewPr>
    <p:cSldViewPr snapToGrid="0">
      <p:cViewPr varScale="1">
        <p:scale>
          <a:sx n="112" d="100"/>
          <a:sy n="112" d="100"/>
        </p:scale>
        <p:origin x="1296" y="96"/>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385EA-72C9-41C4-9647-ACBD98D4E9B1}" type="datetimeFigureOut">
              <a:rPr lang="en-US" smtClean="0"/>
              <a:t>3/26/2025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9F0368-2E70-4758-91B3-08E366FF3CE7}" type="slidenum">
              <a:rPr lang="en-US" smtClean="0"/>
              <a:t>‹#›</a:t>
            </a:fld>
            <a:endParaRPr lang="en-US"/>
          </a:p>
        </p:txBody>
      </p:sp>
    </p:spTree>
    <p:extLst>
      <p:ext uri="{BB962C8B-B14F-4D97-AF65-F5344CB8AC3E}">
        <p14:creationId xmlns:p14="http://schemas.microsoft.com/office/powerpoint/2010/main" val="16553310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F9F0368-2E70-4758-91B3-08E366FF3CE7}" type="slidenum">
              <a:rPr lang="en-US" smtClean="0"/>
              <a:t>29</a:t>
            </a:fld>
            <a:endParaRPr lang="en-US"/>
          </a:p>
        </p:txBody>
      </p:sp>
    </p:spTree>
    <p:extLst>
      <p:ext uri="{BB962C8B-B14F-4D97-AF65-F5344CB8AC3E}">
        <p14:creationId xmlns:p14="http://schemas.microsoft.com/office/powerpoint/2010/main" val="1636648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CE9ED-0A27-F2D3-9681-CC5C1B1439E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A9D38B-C5A3-9803-80DF-07DB2AFFBC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D7DBFF5-C6BA-08F8-B2EA-59146A092812}"/>
              </a:ext>
            </a:extLst>
          </p:cNvPr>
          <p:cNvSpPr>
            <a:spLocks noGrp="1"/>
          </p:cNvSpPr>
          <p:nvPr>
            <p:ph type="dt" sz="half" idx="10"/>
          </p:nvPr>
        </p:nvSpPr>
        <p:spPr/>
        <p:txBody>
          <a:bodyPr/>
          <a:lstStyle/>
          <a:p>
            <a:fld id="{1F96BE88-4184-4AE9-83DC-030C4D656F0B}" type="datetime1">
              <a:rPr lang="en-US" smtClean="0"/>
              <a:t>3/26/2025</a:t>
            </a:fld>
            <a:endParaRPr lang="en-US" dirty="0"/>
          </a:p>
        </p:txBody>
      </p:sp>
      <p:sp>
        <p:nvSpPr>
          <p:cNvPr id="5" name="Footer Placeholder 4">
            <a:extLst>
              <a:ext uri="{FF2B5EF4-FFF2-40B4-BE49-F238E27FC236}">
                <a16:creationId xmlns:a16="http://schemas.microsoft.com/office/drawing/2014/main" id="{10E27E07-EA11-E6BF-4E1A-982D104C657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DD45DFB-2BCD-1E04-8151-2FD190FDF6EF}"/>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867028212"/>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0CF4E-66E1-1621-8180-EFCA679216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A26068-11D4-8A4D-D6A6-7010DD85E1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7614E2-0A34-B1E8-691E-64514B9A2DE3}"/>
              </a:ext>
            </a:extLst>
          </p:cNvPr>
          <p:cNvSpPr>
            <a:spLocks noGrp="1"/>
          </p:cNvSpPr>
          <p:nvPr>
            <p:ph type="dt" sz="half" idx="10"/>
          </p:nvPr>
        </p:nvSpPr>
        <p:spPr/>
        <p:txBody>
          <a:bodyPr/>
          <a:lstStyle/>
          <a:p>
            <a:fld id="{8D849B3F-CE00-477B-AAD5-51DA5BCE87C7}" type="datetime1">
              <a:rPr lang="en-US" smtClean="0"/>
              <a:t>3/26/2025</a:t>
            </a:fld>
            <a:endParaRPr lang="en-US" dirty="0"/>
          </a:p>
        </p:txBody>
      </p:sp>
      <p:sp>
        <p:nvSpPr>
          <p:cNvPr id="5" name="Footer Placeholder 4">
            <a:extLst>
              <a:ext uri="{FF2B5EF4-FFF2-40B4-BE49-F238E27FC236}">
                <a16:creationId xmlns:a16="http://schemas.microsoft.com/office/drawing/2014/main" id="{AF58FC6F-4EC0-AAA2-31F7-4C65D71CE7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6816AD0-FDF7-34FE-F14C-85924E496C1D}"/>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823902343"/>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B4B251-E918-A23E-6E47-F1AB5FB82B4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03B87E0-02BE-915C-9E56-A8E00AC6CD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C98CC-B427-616E-0918-68B13F761E61}"/>
              </a:ext>
            </a:extLst>
          </p:cNvPr>
          <p:cNvSpPr>
            <a:spLocks noGrp="1"/>
          </p:cNvSpPr>
          <p:nvPr>
            <p:ph type="dt" sz="half" idx="10"/>
          </p:nvPr>
        </p:nvSpPr>
        <p:spPr/>
        <p:txBody>
          <a:bodyPr/>
          <a:lstStyle/>
          <a:p>
            <a:fld id="{D7E835C8-7FD1-42D6-A82E-83DBAAB9F42C}" type="datetime1">
              <a:rPr lang="en-US" smtClean="0"/>
              <a:t>3/26/2025</a:t>
            </a:fld>
            <a:endParaRPr lang="en-US" dirty="0"/>
          </a:p>
        </p:txBody>
      </p:sp>
      <p:sp>
        <p:nvSpPr>
          <p:cNvPr id="5" name="Footer Placeholder 4">
            <a:extLst>
              <a:ext uri="{FF2B5EF4-FFF2-40B4-BE49-F238E27FC236}">
                <a16:creationId xmlns:a16="http://schemas.microsoft.com/office/drawing/2014/main" id="{41D012B9-3E6E-FE94-6A2B-76D8A298AF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EE5AA8-1ADA-E654-A29C-C706A69622D1}"/>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4085251719"/>
      </p:ext>
    </p:extLst>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658DE2-684F-4872-3D50-EBAA5CC09E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A16ECC-25B6-75C2-25D6-4BD21346083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5C6312-262A-CFED-440B-24F19A384413}"/>
              </a:ext>
            </a:extLst>
          </p:cNvPr>
          <p:cNvSpPr>
            <a:spLocks noGrp="1"/>
          </p:cNvSpPr>
          <p:nvPr>
            <p:ph type="dt" sz="half" idx="10"/>
          </p:nvPr>
        </p:nvSpPr>
        <p:spPr/>
        <p:txBody>
          <a:bodyPr/>
          <a:lstStyle/>
          <a:p>
            <a:fld id="{FF3D8788-E646-4457-B499-9BC76496DE20}" type="datetime1">
              <a:rPr lang="en-US" smtClean="0"/>
              <a:t>3/26/2025</a:t>
            </a:fld>
            <a:endParaRPr lang="en-US" dirty="0"/>
          </a:p>
        </p:txBody>
      </p:sp>
      <p:sp>
        <p:nvSpPr>
          <p:cNvPr id="5" name="Footer Placeholder 4">
            <a:extLst>
              <a:ext uri="{FF2B5EF4-FFF2-40B4-BE49-F238E27FC236}">
                <a16:creationId xmlns:a16="http://schemas.microsoft.com/office/drawing/2014/main" id="{BB366247-FED5-D5A7-14A5-AB93AA27BED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C8B243-8C5F-FCBD-E914-A188C433C6E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055156723"/>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B906A-4EC8-6CAB-B282-1C25FA220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467C01-387F-D982-1A08-071EE71F023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C8DAEF9-13F0-6E82-BDC3-99A11E92EBE0}"/>
              </a:ext>
            </a:extLst>
          </p:cNvPr>
          <p:cNvSpPr>
            <a:spLocks noGrp="1"/>
          </p:cNvSpPr>
          <p:nvPr>
            <p:ph type="dt" sz="half" idx="10"/>
          </p:nvPr>
        </p:nvSpPr>
        <p:spPr/>
        <p:txBody>
          <a:bodyPr/>
          <a:lstStyle/>
          <a:p>
            <a:fld id="{C3DF651A-62CC-420F-A75D-4E2BAD973C82}" type="datetime1">
              <a:rPr lang="en-US" smtClean="0"/>
              <a:t>3/26/2025</a:t>
            </a:fld>
            <a:endParaRPr lang="en-US" dirty="0"/>
          </a:p>
        </p:txBody>
      </p:sp>
      <p:sp>
        <p:nvSpPr>
          <p:cNvPr id="5" name="Footer Placeholder 4">
            <a:extLst>
              <a:ext uri="{FF2B5EF4-FFF2-40B4-BE49-F238E27FC236}">
                <a16:creationId xmlns:a16="http://schemas.microsoft.com/office/drawing/2014/main" id="{A0709DB5-E21E-0C8E-C3B3-E5A9201D106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E5643F-E08B-B17C-6924-07F47DC54EAC}"/>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03772324"/>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2CF6-6D7D-9B4F-F0C9-765D50CA46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9937F7-D790-BC0E-7AE1-3A589F57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3B162-F465-97C7-C12F-8653FDDFF70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9268631-4E2A-3618-11BE-DA17DDBF9D4C}"/>
              </a:ext>
            </a:extLst>
          </p:cNvPr>
          <p:cNvSpPr>
            <a:spLocks noGrp="1"/>
          </p:cNvSpPr>
          <p:nvPr>
            <p:ph type="dt" sz="half" idx="10"/>
          </p:nvPr>
        </p:nvSpPr>
        <p:spPr/>
        <p:txBody>
          <a:bodyPr/>
          <a:lstStyle/>
          <a:p>
            <a:fld id="{0BC7D2ED-1D73-434D-9F26-6D68DF4D4F21}" type="datetime1">
              <a:rPr lang="en-US" smtClean="0"/>
              <a:t>3/26/2025</a:t>
            </a:fld>
            <a:endParaRPr lang="en-US" dirty="0"/>
          </a:p>
        </p:txBody>
      </p:sp>
      <p:sp>
        <p:nvSpPr>
          <p:cNvPr id="6" name="Footer Placeholder 5">
            <a:extLst>
              <a:ext uri="{FF2B5EF4-FFF2-40B4-BE49-F238E27FC236}">
                <a16:creationId xmlns:a16="http://schemas.microsoft.com/office/drawing/2014/main" id="{38171991-857E-C2A3-3A6C-0767431687B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80CEA56-1036-B43D-A588-B9979ED87576}"/>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284144143"/>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5B44-9F2F-DEDC-66E9-93826EBB95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E619C4-D422-E9A2-E2D2-B3588D21A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F9EEB0A-0FC2-3697-E9EC-FD1080613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8375DA-3591-062D-E68B-9790510A28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465B4BD-9C9F-F69D-3EE4-53814498181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CF20EAE-5A87-8F80-B1BB-ECDBCB15A64F}"/>
              </a:ext>
            </a:extLst>
          </p:cNvPr>
          <p:cNvSpPr>
            <a:spLocks noGrp="1"/>
          </p:cNvSpPr>
          <p:nvPr>
            <p:ph type="dt" sz="half" idx="10"/>
          </p:nvPr>
        </p:nvSpPr>
        <p:spPr/>
        <p:txBody>
          <a:bodyPr/>
          <a:lstStyle/>
          <a:p>
            <a:fld id="{0F8770B3-EBBA-4349-BE40-92751CF06FD5}" type="datetime1">
              <a:rPr lang="en-US" smtClean="0"/>
              <a:t>3/26/2025</a:t>
            </a:fld>
            <a:endParaRPr lang="en-US" dirty="0"/>
          </a:p>
        </p:txBody>
      </p:sp>
      <p:sp>
        <p:nvSpPr>
          <p:cNvPr id="8" name="Footer Placeholder 7">
            <a:extLst>
              <a:ext uri="{FF2B5EF4-FFF2-40B4-BE49-F238E27FC236}">
                <a16:creationId xmlns:a16="http://schemas.microsoft.com/office/drawing/2014/main" id="{D8422345-7201-5A88-C6C1-C9E1CA9AE89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54698E-91A5-A01D-B8CF-AC043F6BD55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589594635"/>
      </p:ext>
    </p:extLst>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49C4E-806E-54B7-769B-5C10BC0C86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198C4B7-1AE9-55F8-1350-FF08DEE1E6A7}"/>
              </a:ext>
            </a:extLst>
          </p:cNvPr>
          <p:cNvSpPr>
            <a:spLocks noGrp="1"/>
          </p:cNvSpPr>
          <p:nvPr>
            <p:ph type="dt" sz="half" idx="10"/>
          </p:nvPr>
        </p:nvSpPr>
        <p:spPr/>
        <p:txBody>
          <a:bodyPr/>
          <a:lstStyle/>
          <a:p>
            <a:fld id="{64CF04EB-8623-4A59-96AA-75D2C7D930DD}" type="datetime1">
              <a:rPr lang="en-US" smtClean="0"/>
              <a:t>3/26/2025</a:t>
            </a:fld>
            <a:endParaRPr lang="en-US" dirty="0"/>
          </a:p>
        </p:txBody>
      </p:sp>
      <p:sp>
        <p:nvSpPr>
          <p:cNvPr id="4" name="Footer Placeholder 3">
            <a:extLst>
              <a:ext uri="{FF2B5EF4-FFF2-40B4-BE49-F238E27FC236}">
                <a16:creationId xmlns:a16="http://schemas.microsoft.com/office/drawing/2014/main" id="{5E9BDCC3-4604-0929-770B-0FC58090700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8D5E23D0-9BEE-5388-A0C1-344C4B0A3F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32168028"/>
      </p:ext>
    </p:extLst>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6C402F-BADD-BAF7-CE39-9AB15606F2FE}"/>
              </a:ext>
            </a:extLst>
          </p:cNvPr>
          <p:cNvSpPr>
            <a:spLocks noGrp="1"/>
          </p:cNvSpPr>
          <p:nvPr>
            <p:ph type="dt" sz="half" idx="10"/>
          </p:nvPr>
        </p:nvSpPr>
        <p:spPr/>
        <p:txBody>
          <a:bodyPr/>
          <a:lstStyle/>
          <a:p>
            <a:fld id="{FDBADFFC-0EB9-4DAB-92DB-6A028D6170BA}" type="datetime1">
              <a:rPr lang="en-US" smtClean="0"/>
              <a:t>3/26/2025</a:t>
            </a:fld>
            <a:endParaRPr lang="en-US" dirty="0"/>
          </a:p>
        </p:txBody>
      </p:sp>
      <p:sp>
        <p:nvSpPr>
          <p:cNvPr id="3" name="Footer Placeholder 2">
            <a:extLst>
              <a:ext uri="{FF2B5EF4-FFF2-40B4-BE49-F238E27FC236}">
                <a16:creationId xmlns:a16="http://schemas.microsoft.com/office/drawing/2014/main" id="{BA247CF7-E4DF-86FE-63A7-6A5EFCC3964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B018587-1CE4-2B89-9E67-57C59CCAE8A3}"/>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310595240"/>
      </p:ext>
    </p:extLst>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832EF-A19B-2CF9-7559-67B8A06F22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E75B541-4E4F-FAE8-B170-8EBDD4AF44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2507F80-14CD-F914-B2F3-A9E2176C0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B86C8A-1390-1F7E-05E8-F7BAAE54F5F6}"/>
              </a:ext>
            </a:extLst>
          </p:cNvPr>
          <p:cNvSpPr>
            <a:spLocks noGrp="1"/>
          </p:cNvSpPr>
          <p:nvPr>
            <p:ph type="dt" sz="half" idx="10"/>
          </p:nvPr>
        </p:nvSpPr>
        <p:spPr/>
        <p:txBody>
          <a:bodyPr/>
          <a:lstStyle/>
          <a:p>
            <a:fld id="{3102EC72-A79E-4E14-8B80-8ADDB009520E}" type="datetime1">
              <a:rPr lang="en-US" smtClean="0"/>
              <a:t>3/26/2025</a:t>
            </a:fld>
            <a:endParaRPr lang="en-US" dirty="0"/>
          </a:p>
        </p:txBody>
      </p:sp>
      <p:sp>
        <p:nvSpPr>
          <p:cNvPr id="6" name="Footer Placeholder 5">
            <a:extLst>
              <a:ext uri="{FF2B5EF4-FFF2-40B4-BE49-F238E27FC236}">
                <a16:creationId xmlns:a16="http://schemas.microsoft.com/office/drawing/2014/main" id="{B56414C4-A2B9-B425-AE38-1CC9DD2DCE3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EBD65D2-B1D3-F045-C067-83C6F4C2C9A8}"/>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2193090662"/>
      </p:ext>
    </p:extLst>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A210-DE83-834C-502B-86C79A842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B3E857-33FE-8988-9AC2-C19DDF8EB4E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181D951-3643-5A2D-8AB7-BF2D630921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27924F-72D2-644D-0C25-ECE505247227}"/>
              </a:ext>
            </a:extLst>
          </p:cNvPr>
          <p:cNvSpPr>
            <a:spLocks noGrp="1"/>
          </p:cNvSpPr>
          <p:nvPr>
            <p:ph type="dt" sz="half" idx="10"/>
          </p:nvPr>
        </p:nvSpPr>
        <p:spPr/>
        <p:txBody>
          <a:bodyPr/>
          <a:lstStyle/>
          <a:p>
            <a:fld id="{B68E89AB-B2CF-454F-8C21-15B8B17FA21C}" type="datetime1">
              <a:rPr lang="en-US" smtClean="0"/>
              <a:t>3/26/2025</a:t>
            </a:fld>
            <a:endParaRPr lang="en-US" dirty="0"/>
          </a:p>
        </p:txBody>
      </p:sp>
      <p:sp>
        <p:nvSpPr>
          <p:cNvPr id="6" name="Footer Placeholder 5">
            <a:extLst>
              <a:ext uri="{FF2B5EF4-FFF2-40B4-BE49-F238E27FC236}">
                <a16:creationId xmlns:a16="http://schemas.microsoft.com/office/drawing/2014/main" id="{F2E4775F-B81C-C515-FD48-E1173E867A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A3BD3B6-18CE-9F26-FECD-CED0B15C69E7}"/>
              </a:ext>
            </a:extLst>
          </p:cNvPr>
          <p:cNvSpPr>
            <a:spLocks noGrp="1"/>
          </p:cNvSpPr>
          <p:nvPr>
            <p:ph type="sldNum" sz="quarter" idx="12"/>
          </p:nvPr>
        </p:nvSpPr>
        <p:spPr/>
        <p:txBody>
          <a:bodyPr/>
          <a:lstStyle/>
          <a:p>
            <a:fld id="{13397011-C6AF-4561-8AEF-0DCBEA7734D5}" type="slidenum">
              <a:rPr lang="en-US" smtClean="0"/>
              <a:t>‹#›</a:t>
            </a:fld>
            <a:endParaRPr lang="en-US" dirty="0"/>
          </a:p>
        </p:txBody>
      </p:sp>
    </p:spTree>
    <p:extLst>
      <p:ext uri="{BB962C8B-B14F-4D97-AF65-F5344CB8AC3E}">
        <p14:creationId xmlns:p14="http://schemas.microsoft.com/office/powerpoint/2010/main" val="1438280490"/>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084ECA6-ACAF-CC98-4506-48827D7301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2BCDED-65EE-6F08-18E8-19EC130055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272E49-6678-3877-4FBE-85F17FA469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E54C3E2-B038-4821-8ED3-7DA813607624}" type="datetime1">
              <a:rPr lang="en-US" smtClean="0"/>
              <a:t>3/26/2025</a:t>
            </a:fld>
            <a:endParaRPr lang="en-US" dirty="0"/>
          </a:p>
        </p:txBody>
      </p:sp>
      <p:sp>
        <p:nvSpPr>
          <p:cNvPr id="5" name="Footer Placeholder 4">
            <a:extLst>
              <a:ext uri="{FF2B5EF4-FFF2-40B4-BE49-F238E27FC236}">
                <a16:creationId xmlns:a16="http://schemas.microsoft.com/office/drawing/2014/main" id="{8B609F1B-67C8-AF45-864F-56219A4AFE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B9672AFD-02FE-4DA9-6FA7-4D7E9CF886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3397011-C6AF-4561-8AEF-0DCBEA7734D5}" type="slidenum">
              <a:rPr lang="en-US" smtClean="0"/>
              <a:t>‹#›</a:t>
            </a:fld>
            <a:endParaRPr lang="en-US" dirty="0"/>
          </a:p>
        </p:txBody>
      </p:sp>
    </p:spTree>
    <p:extLst>
      <p:ext uri="{BB962C8B-B14F-4D97-AF65-F5344CB8AC3E}">
        <p14:creationId xmlns:p14="http://schemas.microsoft.com/office/powerpoint/2010/main" val="22008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r"/>
  </p:transition>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 name="Picture 5" descr="A close-up of a book&#10;&#10;AI-generated content may be incorrect.">
            <a:extLst>
              <a:ext uri="{FF2B5EF4-FFF2-40B4-BE49-F238E27FC236}">
                <a16:creationId xmlns:a16="http://schemas.microsoft.com/office/drawing/2014/main" id="{26D46829-17D1-FDF4-B7E5-C4E720D712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Slide Number Placeholder 1">
            <a:extLst>
              <a:ext uri="{FF2B5EF4-FFF2-40B4-BE49-F238E27FC236}">
                <a16:creationId xmlns:a16="http://schemas.microsoft.com/office/drawing/2014/main" id="{1B13C137-6FAC-5FBD-F02A-F1447D22C98B}"/>
              </a:ext>
            </a:extLst>
          </p:cNvPr>
          <p:cNvSpPr>
            <a:spLocks noGrp="1"/>
          </p:cNvSpPr>
          <p:nvPr>
            <p:ph type="sldNum" sz="quarter" idx="12"/>
          </p:nvPr>
        </p:nvSpPr>
        <p:spPr/>
        <p:txBody>
          <a:bodyPr/>
          <a:lstStyle/>
          <a:p>
            <a:fld id="{13397011-C6AF-4561-8AEF-0DCBEA7734D5}" type="slidenum">
              <a:rPr lang="en-US" smtClean="0"/>
              <a:t>1</a:t>
            </a:fld>
            <a:endParaRPr lang="en-US" dirty="0"/>
          </a:p>
        </p:txBody>
      </p:sp>
    </p:spTree>
    <p:extLst>
      <p:ext uri="{BB962C8B-B14F-4D97-AF65-F5344CB8AC3E}">
        <p14:creationId xmlns:p14="http://schemas.microsoft.com/office/powerpoint/2010/main" val="3866329413"/>
      </p:ext>
    </p:extLst>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73A8CDA-976F-2621-A953-49EF190557C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20319943-898D-C03D-442D-A0D13E0BFBCA}"/>
              </a:ext>
            </a:extLst>
          </p:cNvPr>
          <p:cNvSpPr txBox="1"/>
          <p:nvPr/>
        </p:nvSpPr>
        <p:spPr>
          <a:xfrm>
            <a:off x="477570" y="377207"/>
            <a:ext cx="11273828" cy="4647426"/>
          </a:xfrm>
          <a:prstGeom prst="rect">
            <a:avLst/>
          </a:prstGeom>
          <a:noFill/>
        </p:spPr>
        <p:txBody>
          <a:bodyPr wrap="square">
            <a:spAutoFit/>
          </a:bodyPr>
          <a:lstStyle/>
          <a:p>
            <a:r>
              <a:rPr lang="en-US" sz="5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Comparison: How Do We Know We Have Christ In Us?</a:t>
            </a:r>
          </a:p>
          <a:p>
            <a:endParaRPr lang="en-US" sz="4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 Corinthians 13:5 </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Examine yourselves as to whether you are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the faith</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Test yourselves. Do you not know yourselves, that Jesus Christ is in you?—unless indeed you are disqualified. (Rom 10:17) </a:t>
            </a:r>
          </a:p>
        </p:txBody>
      </p:sp>
      <p:sp>
        <p:nvSpPr>
          <p:cNvPr id="2" name="Slide Number Placeholder 1">
            <a:extLst>
              <a:ext uri="{FF2B5EF4-FFF2-40B4-BE49-F238E27FC236}">
                <a16:creationId xmlns:a16="http://schemas.microsoft.com/office/drawing/2014/main" id="{A0B40ED2-9948-871D-717B-3E256457DA99}"/>
              </a:ext>
            </a:extLst>
          </p:cNvPr>
          <p:cNvSpPr>
            <a:spLocks noGrp="1"/>
          </p:cNvSpPr>
          <p:nvPr>
            <p:ph type="sldNum" sz="quarter" idx="12"/>
          </p:nvPr>
        </p:nvSpPr>
        <p:spPr/>
        <p:txBody>
          <a:bodyPr/>
          <a:lstStyle/>
          <a:p>
            <a:fld id="{13397011-C6AF-4561-8AEF-0DCBEA7734D5}" type="slidenum">
              <a:rPr lang="en-US" smtClean="0"/>
              <a:t>10</a:t>
            </a:fld>
            <a:endParaRPr lang="en-US" dirty="0"/>
          </a:p>
        </p:txBody>
      </p:sp>
    </p:spTree>
    <p:extLst>
      <p:ext uri="{BB962C8B-B14F-4D97-AF65-F5344CB8AC3E}">
        <p14:creationId xmlns:p14="http://schemas.microsoft.com/office/powerpoint/2010/main" val="1989224764"/>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EA6DB82-BE0A-6B64-0851-460189E68C2B}"/>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E745AC5F-87CE-338D-2A4A-EE67D22849EE}"/>
              </a:ext>
            </a:extLst>
          </p:cNvPr>
          <p:cNvSpPr txBox="1"/>
          <p:nvPr/>
        </p:nvSpPr>
        <p:spPr>
          <a:xfrm>
            <a:off x="477570" y="377207"/>
            <a:ext cx="11273828" cy="5570756"/>
          </a:xfrm>
          <a:prstGeom prst="rect">
            <a:avLst/>
          </a:prstGeom>
          <a:noFill/>
        </p:spPr>
        <p:txBody>
          <a:bodyPr wrap="square">
            <a:spAutoFit/>
          </a:bodyPr>
          <a:lstStyle/>
          <a:p>
            <a:r>
              <a:rPr lang="en-US" sz="5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Conditions: How Does Christ Dwell In Us and We In Him?</a:t>
            </a:r>
          </a:p>
          <a:p>
            <a:endParaRPr lang="en-US" sz="48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John 15:7 ESV,</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If you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abide in me</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my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words abide in you</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ask whatever you wish, and it will be done for you.</a:t>
            </a:r>
          </a:p>
          <a:p>
            <a:endParaRPr lang="en-US" sz="2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John 2:6 ESV,</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Whoever says he abides in him ought to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walk in the same way</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which he walked.</a:t>
            </a:r>
          </a:p>
        </p:txBody>
      </p:sp>
      <p:sp>
        <p:nvSpPr>
          <p:cNvPr id="2" name="Slide Number Placeholder 1">
            <a:extLst>
              <a:ext uri="{FF2B5EF4-FFF2-40B4-BE49-F238E27FC236}">
                <a16:creationId xmlns:a16="http://schemas.microsoft.com/office/drawing/2014/main" id="{15A54613-BB8F-9952-5D3F-64CBD91099A3}"/>
              </a:ext>
            </a:extLst>
          </p:cNvPr>
          <p:cNvSpPr>
            <a:spLocks noGrp="1"/>
          </p:cNvSpPr>
          <p:nvPr>
            <p:ph type="sldNum" sz="quarter" idx="12"/>
          </p:nvPr>
        </p:nvSpPr>
        <p:spPr/>
        <p:txBody>
          <a:bodyPr/>
          <a:lstStyle/>
          <a:p>
            <a:fld id="{13397011-C6AF-4561-8AEF-0DCBEA7734D5}" type="slidenum">
              <a:rPr lang="en-US" smtClean="0"/>
              <a:t>11</a:t>
            </a:fld>
            <a:endParaRPr lang="en-US" dirty="0"/>
          </a:p>
        </p:txBody>
      </p:sp>
    </p:spTree>
    <p:extLst>
      <p:ext uri="{BB962C8B-B14F-4D97-AF65-F5344CB8AC3E}">
        <p14:creationId xmlns:p14="http://schemas.microsoft.com/office/powerpoint/2010/main" val="1963856953"/>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B2F97FD-2259-C492-ED2D-3E9F1D9B311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B29C813-B0EC-9427-F5EB-15AF0F2D9150}"/>
              </a:ext>
            </a:extLst>
          </p:cNvPr>
          <p:cNvSpPr txBox="1"/>
          <p:nvPr/>
        </p:nvSpPr>
        <p:spPr>
          <a:xfrm>
            <a:off x="477569" y="377207"/>
            <a:ext cx="11281443" cy="4647426"/>
          </a:xfrm>
          <a:prstGeom prst="rect">
            <a:avLst/>
          </a:prstGeom>
          <a:noFill/>
        </p:spPr>
        <p:txBody>
          <a:bodyPr wrap="square">
            <a:spAutoFit/>
          </a:bodyPr>
          <a:lstStyle/>
          <a:p>
            <a:r>
              <a:rPr lang="en-US" sz="5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Conditions: How Does Christ Dwell In Us and We In Him?</a:t>
            </a:r>
          </a:p>
          <a:p>
            <a:endParaRPr lang="en-US" sz="4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John 3:24 ESV, </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Whoever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keeps His commandments </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abides in God, and God in him. And by this we know that He abides in us, by the Spirit whom He has given us.</a:t>
            </a:r>
          </a:p>
        </p:txBody>
      </p:sp>
      <p:sp>
        <p:nvSpPr>
          <p:cNvPr id="2" name="Slide Number Placeholder 1">
            <a:extLst>
              <a:ext uri="{FF2B5EF4-FFF2-40B4-BE49-F238E27FC236}">
                <a16:creationId xmlns:a16="http://schemas.microsoft.com/office/drawing/2014/main" id="{0C377018-4382-32FB-AD7E-D3B0FD0EAF2A}"/>
              </a:ext>
            </a:extLst>
          </p:cNvPr>
          <p:cNvSpPr>
            <a:spLocks noGrp="1"/>
          </p:cNvSpPr>
          <p:nvPr>
            <p:ph type="sldNum" sz="quarter" idx="12"/>
          </p:nvPr>
        </p:nvSpPr>
        <p:spPr/>
        <p:txBody>
          <a:bodyPr/>
          <a:lstStyle/>
          <a:p>
            <a:fld id="{13397011-C6AF-4561-8AEF-0DCBEA7734D5}" type="slidenum">
              <a:rPr lang="en-US" smtClean="0"/>
              <a:t>12</a:t>
            </a:fld>
            <a:endParaRPr lang="en-US" dirty="0"/>
          </a:p>
        </p:txBody>
      </p:sp>
    </p:spTree>
    <p:extLst>
      <p:ext uri="{BB962C8B-B14F-4D97-AF65-F5344CB8AC3E}">
        <p14:creationId xmlns:p14="http://schemas.microsoft.com/office/powerpoint/2010/main" val="2918035003"/>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A97A7-13C9-4990-52E7-FC64F43AE2E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A280A81-499D-DB20-E015-B3827D8A8A88}"/>
              </a:ext>
            </a:extLst>
          </p:cNvPr>
          <p:cNvSpPr txBox="1"/>
          <p:nvPr/>
        </p:nvSpPr>
        <p:spPr>
          <a:xfrm>
            <a:off x="1849081" y="1997839"/>
            <a:ext cx="8493837" cy="2862322"/>
          </a:xfrm>
          <a:prstGeom prst="rect">
            <a:avLst/>
          </a:prstGeom>
          <a:noFill/>
        </p:spPr>
        <p:txBody>
          <a:bodyPr wrap="square">
            <a:spAutoFit/>
          </a:bodyPr>
          <a:lstStyle/>
          <a:p>
            <a:r>
              <a:rPr lang="en-US" sz="3600" dirty="0">
                <a:solidFill>
                  <a:srgbClr val="FFFF99"/>
                </a:solidFill>
              </a:rPr>
              <a:t>1 Corinthians 6:19, NKJV</a:t>
            </a:r>
          </a:p>
          <a:p>
            <a:r>
              <a:rPr lang="en-US" sz="3600" dirty="0">
                <a:solidFill>
                  <a:schemeClr val="bg1"/>
                </a:solidFill>
              </a:rPr>
              <a:t>Or do you not know that your body is the temple of the </a:t>
            </a:r>
            <a:r>
              <a:rPr lang="en-US" sz="3600" u="sng" dirty="0">
                <a:solidFill>
                  <a:schemeClr val="bg1"/>
                </a:solidFill>
              </a:rPr>
              <a:t>Holy Spirit who is in you</a:t>
            </a:r>
            <a:r>
              <a:rPr lang="en-US" sz="3600" dirty="0">
                <a:solidFill>
                  <a:schemeClr val="bg1"/>
                </a:solidFill>
              </a:rPr>
              <a:t>, whom you have from God, and </a:t>
            </a:r>
            <a:r>
              <a:rPr lang="en-US" sz="3600" u="sng" dirty="0">
                <a:solidFill>
                  <a:schemeClr val="bg1"/>
                </a:solidFill>
              </a:rPr>
              <a:t>you are not your own</a:t>
            </a:r>
            <a:r>
              <a:rPr lang="en-US" sz="3600" dirty="0">
                <a:solidFill>
                  <a:schemeClr val="bg1"/>
                </a:solidFill>
              </a:rPr>
              <a:t>?</a:t>
            </a:r>
          </a:p>
        </p:txBody>
      </p:sp>
      <p:sp>
        <p:nvSpPr>
          <p:cNvPr id="2" name="Slide Number Placeholder 1">
            <a:extLst>
              <a:ext uri="{FF2B5EF4-FFF2-40B4-BE49-F238E27FC236}">
                <a16:creationId xmlns:a16="http://schemas.microsoft.com/office/drawing/2014/main" id="{4AF7EED2-863B-336E-1D06-AEB6C2CB8BE1}"/>
              </a:ext>
            </a:extLst>
          </p:cNvPr>
          <p:cNvSpPr>
            <a:spLocks noGrp="1"/>
          </p:cNvSpPr>
          <p:nvPr>
            <p:ph type="sldNum" sz="quarter" idx="12"/>
          </p:nvPr>
        </p:nvSpPr>
        <p:spPr/>
        <p:txBody>
          <a:bodyPr/>
          <a:lstStyle/>
          <a:p>
            <a:fld id="{13397011-C6AF-4561-8AEF-0DCBEA7734D5}" type="slidenum">
              <a:rPr lang="en-US" smtClean="0"/>
              <a:t>13</a:t>
            </a:fld>
            <a:endParaRPr lang="en-US" dirty="0"/>
          </a:p>
        </p:txBody>
      </p:sp>
    </p:spTree>
    <p:extLst>
      <p:ext uri="{BB962C8B-B14F-4D97-AF65-F5344CB8AC3E}">
        <p14:creationId xmlns:p14="http://schemas.microsoft.com/office/powerpoint/2010/main" val="3399066259"/>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4D56123-9B1A-AA6B-7DE3-DC30802E423A}"/>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326926EE-1146-971A-D565-B2C9D9D25D93}"/>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77BC8BCE-A3C2-875A-843A-2CB60E78186E}"/>
              </a:ext>
            </a:extLst>
          </p:cNvPr>
          <p:cNvSpPr>
            <a:spLocks noGrp="1"/>
          </p:cNvSpPr>
          <p:nvPr>
            <p:ph type="sldNum" sz="quarter" idx="12"/>
          </p:nvPr>
        </p:nvSpPr>
        <p:spPr/>
        <p:txBody>
          <a:bodyPr/>
          <a:lstStyle/>
          <a:p>
            <a:fld id="{13397011-C6AF-4561-8AEF-0DCBEA7734D5}" type="slidenum">
              <a:rPr lang="en-US" smtClean="0"/>
              <a:t>14</a:t>
            </a:fld>
            <a:endParaRPr lang="en-US" dirty="0"/>
          </a:p>
        </p:txBody>
      </p:sp>
    </p:spTree>
    <p:extLst>
      <p:ext uri="{BB962C8B-B14F-4D97-AF65-F5344CB8AC3E}">
        <p14:creationId xmlns:p14="http://schemas.microsoft.com/office/powerpoint/2010/main" val="737146085"/>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3">
            <a:extLst>
              <a:ext uri="{FF2B5EF4-FFF2-40B4-BE49-F238E27FC236}">
                <a16:creationId xmlns:a16="http://schemas.microsoft.com/office/drawing/2014/main" id="{B7E67B44-88A1-0686-AE84-AEEFFE29CC5E}"/>
              </a:ext>
            </a:extLst>
          </p:cNvPr>
          <p:cNvSpPr>
            <a:spLocks noChangeArrowheads="1"/>
          </p:cNvSpPr>
          <p:nvPr/>
        </p:nvSpPr>
        <p:spPr bwMode="auto">
          <a:xfrm>
            <a:off x="924787" y="1720840"/>
            <a:ext cx="10342425" cy="3416320"/>
          </a:xfrm>
          <a:prstGeom prst="rect">
            <a:avLst/>
          </a:prstGeom>
          <a:noFill/>
          <a:ln>
            <a:noFill/>
          </a:ln>
          <a:effectLst/>
        </p:spPr>
        <p:txBody>
          <a:bodyPr wrap="square" anchor="ctr">
            <a:spAutoFit/>
          </a:bodyPr>
          <a:lstStyle/>
          <a:p>
            <a:pPr>
              <a:defRPr/>
            </a:pPr>
            <a:r>
              <a:rPr lang="en-US" altLang="en-US" sz="3600" dirty="0">
                <a:solidFill>
                  <a:srgbClr val="FFFF99"/>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James 1:21-22, NKJV</a:t>
            </a:r>
          </a:p>
          <a:p>
            <a:pPr>
              <a:defRPr/>
            </a:pP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Therefore lay aside all filthiness and overflow of wickedness, and receive with meekness the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implanted word</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which is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able to save</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your souls. But be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doers of the word</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and not hearers only, deceiving yourselves.</a:t>
            </a:r>
          </a:p>
        </p:txBody>
      </p:sp>
      <p:sp>
        <p:nvSpPr>
          <p:cNvPr id="2" name="Slide Number Placeholder 1">
            <a:extLst>
              <a:ext uri="{FF2B5EF4-FFF2-40B4-BE49-F238E27FC236}">
                <a16:creationId xmlns:a16="http://schemas.microsoft.com/office/drawing/2014/main" id="{2255A045-22BD-31E3-FBD6-514528CBD498}"/>
              </a:ext>
            </a:extLst>
          </p:cNvPr>
          <p:cNvSpPr>
            <a:spLocks noGrp="1"/>
          </p:cNvSpPr>
          <p:nvPr>
            <p:ph type="sldNum" sz="quarter" idx="12"/>
          </p:nvPr>
        </p:nvSpPr>
        <p:spPr/>
        <p:txBody>
          <a:bodyPr/>
          <a:lstStyle/>
          <a:p>
            <a:fld id="{13397011-C6AF-4561-8AEF-0DCBEA7734D5}" type="slidenum">
              <a:rPr lang="en-US" smtClean="0"/>
              <a:t>15</a:t>
            </a:fld>
            <a:endParaRPr lang="en-US" dirty="0"/>
          </a:p>
        </p:txBody>
      </p:sp>
    </p:spTree>
    <p:extLst>
      <p:ext uri="{BB962C8B-B14F-4D97-AF65-F5344CB8AC3E}">
        <p14:creationId xmlns:p14="http://schemas.microsoft.com/office/powerpoint/2010/main" val="1333427917"/>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388C29F-AFF2-8D58-6086-A7BC3968F6D9}"/>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63C23D7-657A-71AE-4A74-4C347CC3D573}"/>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endParaRPr lang="en-US" sz="4400" dirty="0">
              <a:solidFill>
                <a:schemeClr val="bg1"/>
              </a:solidFill>
              <a:latin typeface="Arial" panose="020B0604020202020204" pitchFamily="34" charset="0"/>
              <a:cs typeface="Arial" panose="020B0604020202020204" pitchFamily="34" charset="0"/>
            </a:endParaRP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D40F8810-D792-6A38-68CA-B4268E21BF66}"/>
              </a:ext>
            </a:extLst>
          </p:cNvPr>
          <p:cNvSpPr>
            <a:spLocks noGrp="1"/>
          </p:cNvSpPr>
          <p:nvPr>
            <p:ph type="sldNum" sz="quarter" idx="12"/>
          </p:nvPr>
        </p:nvSpPr>
        <p:spPr/>
        <p:txBody>
          <a:bodyPr/>
          <a:lstStyle/>
          <a:p>
            <a:fld id="{13397011-C6AF-4561-8AEF-0DCBEA7734D5}" type="slidenum">
              <a:rPr lang="en-US" smtClean="0"/>
              <a:t>16</a:t>
            </a:fld>
            <a:endParaRPr lang="en-US" dirty="0"/>
          </a:p>
        </p:txBody>
      </p:sp>
    </p:spTree>
    <p:extLst>
      <p:ext uri="{BB962C8B-B14F-4D97-AF65-F5344CB8AC3E}">
        <p14:creationId xmlns:p14="http://schemas.microsoft.com/office/powerpoint/2010/main" val="2689844260"/>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13D0BCE-E3CC-1244-5B98-B627B28073CD}"/>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F6DC7CEF-60C8-6B29-C0E7-BC74E364C934}"/>
              </a:ext>
            </a:extLst>
          </p:cNvPr>
          <p:cNvSpPr>
            <a:spLocks noChangeArrowheads="1"/>
          </p:cNvSpPr>
          <p:nvPr/>
        </p:nvSpPr>
        <p:spPr bwMode="auto">
          <a:xfrm>
            <a:off x="1933190" y="2274838"/>
            <a:ext cx="8569591" cy="2308324"/>
          </a:xfrm>
          <a:prstGeom prst="rect">
            <a:avLst/>
          </a:prstGeom>
          <a:noFill/>
          <a:ln>
            <a:noFill/>
          </a:ln>
          <a:effectLst/>
        </p:spPr>
        <p:txBody>
          <a:bodyPr wrap="square" anchor="ctr">
            <a:spAutoFit/>
          </a:bodyPr>
          <a:lstStyle/>
          <a:p>
            <a:pPr>
              <a:defRPr/>
            </a:pPr>
            <a:r>
              <a:rPr lang="en-US" altLang="en-US" sz="3600" dirty="0">
                <a:solidFill>
                  <a:srgbClr val="FFFF99"/>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Mark 16:16, NKJV</a:t>
            </a:r>
          </a:p>
          <a:p>
            <a:pPr>
              <a:defRPr/>
            </a:pP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He who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believes</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and is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baptized</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will be </a:t>
            </a:r>
            <a:r>
              <a:rPr lang="en-US" altLang="en-US" sz="3600" u="sng"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saved</a:t>
            </a:r>
            <a:r>
              <a:rPr lang="en-US" altLang="en-US" sz="3600" dirty="0">
                <a:solidFill>
                  <a:schemeClr val="bg1"/>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but he who does not believe will be condemned.</a:t>
            </a:r>
          </a:p>
        </p:txBody>
      </p:sp>
      <p:sp>
        <p:nvSpPr>
          <p:cNvPr id="2" name="Slide Number Placeholder 1">
            <a:extLst>
              <a:ext uri="{FF2B5EF4-FFF2-40B4-BE49-F238E27FC236}">
                <a16:creationId xmlns:a16="http://schemas.microsoft.com/office/drawing/2014/main" id="{DEB62490-E1DC-8811-3FDC-20B9A31E2ED7}"/>
              </a:ext>
            </a:extLst>
          </p:cNvPr>
          <p:cNvSpPr>
            <a:spLocks noGrp="1"/>
          </p:cNvSpPr>
          <p:nvPr>
            <p:ph type="sldNum" sz="quarter" idx="12"/>
          </p:nvPr>
        </p:nvSpPr>
        <p:spPr/>
        <p:txBody>
          <a:bodyPr/>
          <a:lstStyle/>
          <a:p>
            <a:fld id="{13397011-C6AF-4561-8AEF-0DCBEA7734D5}" type="slidenum">
              <a:rPr lang="en-US" smtClean="0"/>
              <a:t>17</a:t>
            </a:fld>
            <a:endParaRPr lang="en-US" dirty="0"/>
          </a:p>
        </p:txBody>
      </p:sp>
    </p:spTree>
    <p:extLst>
      <p:ext uri="{BB962C8B-B14F-4D97-AF65-F5344CB8AC3E}">
        <p14:creationId xmlns:p14="http://schemas.microsoft.com/office/powerpoint/2010/main" val="632898929"/>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12A3AB4-F2C1-7CEA-72AB-811B65C4B0D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CF924B-674C-DDBE-ACE0-E3380F689AF5}"/>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endParaRPr lang="en-US" sz="4400" dirty="0">
              <a:solidFill>
                <a:schemeClr val="bg1"/>
              </a:solidFill>
              <a:latin typeface="Arial" panose="020B0604020202020204" pitchFamily="34" charset="0"/>
              <a:cs typeface="Arial" panose="020B0604020202020204" pitchFamily="34" charset="0"/>
            </a:endParaRP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BBE633AC-F28B-2B88-556E-7F6320D1CACE}"/>
              </a:ext>
            </a:extLst>
          </p:cNvPr>
          <p:cNvSpPr>
            <a:spLocks noGrp="1"/>
          </p:cNvSpPr>
          <p:nvPr>
            <p:ph type="sldNum" sz="quarter" idx="12"/>
          </p:nvPr>
        </p:nvSpPr>
        <p:spPr/>
        <p:txBody>
          <a:bodyPr/>
          <a:lstStyle/>
          <a:p>
            <a:fld id="{13397011-C6AF-4561-8AEF-0DCBEA7734D5}" type="slidenum">
              <a:rPr lang="en-US" smtClean="0"/>
              <a:t>18</a:t>
            </a:fld>
            <a:endParaRPr lang="en-US" dirty="0"/>
          </a:p>
        </p:txBody>
      </p:sp>
    </p:spTree>
    <p:extLst>
      <p:ext uri="{BB962C8B-B14F-4D97-AF65-F5344CB8AC3E}">
        <p14:creationId xmlns:p14="http://schemas.microsoft.com/office/powerpoint/2010/main" val="1032215620"/>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F2C15487-5CB0-F280-DE79-C87A3F52E840}"/>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FA69B666-1203-C5FB-1650-463B5F0E234C}"/>
              </a:ext>
            </a:extLst>
          </p:cNvPr>
          <p:cNvSpPr>
            <a:spLocks noChangeArrowheads="1"/>
          </p:cNvSpPr>
          <p:nvPr/>
        </p:nvSpPr>
        <p:spPr bwMode="auto">
          <a:xfrm>
            <a:off x="667442" y="612844"/>
            <a:ext cx="10857116" cy="5632311"/>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Matthew 7:20-23,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20 Therefore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by their fruits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you will know them. 21 “Not everyone who says to Me, ‘Lord, Lord,’ shall enter the kingdom of heaven, but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he who does the will</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of My Father in heaven. 22 Many will say to Me in that day, ‘Lord, Lord, have we not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prophesied</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in Your name,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cast out demons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in Your name, and done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many wonders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in Your name?’ 23 And then I will declare to them, ‘I never knew you; depart from Me, you who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practice lawlessness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a:t>
            </a:r>
            <a:endParaRPr lang="en-US" altLang="en-US" sz="3600" dirty="0">
              <a:solidFill>
                <a:schemeClr val="bg1"/>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D7A6A833-0BB1-7F24-7675-37F655C48423}"/>
              </a:ext>
            </a:extLst>
          </p:cNvPr>
          <p:cNvSpPr>
            <a:spLocks noGrp="1"/>
          </p:cNvSpPr>
          <p:nvPr>
            <p:ph type="sldNum" sz="quarter" idx="12"/>
          </p:nvPr>
        </p:nvSpPr>
        <p:spPr/>
        <p:txBody>
          <a:bodyPr/>
          <a:lstStyle/>
          <a:p>
            <a:fld id="{13397011-C6AF-4561-8AEF-0DCBEA7734D5}" type="slidenum">
              <a:rPr lang="en-US" smtClean="0"/>
              <a:t>19</a:t>
            </a:fld>
            <a:endParaRPr lang="en-US" dirty="0"/>
          </a:p>
        </p:txBody>
      </p:sp>
    </p:spTree>
    <p:extLst>
      <p:ext uri="{BB962C8B-B14F-4D97-AF65-F5344CB8AC3E}">
        <p14:creationId xmlns:p14="http://schemas.microsoft.com/office/powerpoint/2010/main" val="1111224720"/>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EDE97D3-29D0-4FCD-78F2-8B41A2CC4733}"/>
              </a:ext>
            </a:extLst>
          </p:cNvPr>
          <p:cNvSpPr>
            <a:spLocks noGrp="1"/>
          </p:cNvSpPr>
          <p:nvPr>
            <p:ph type="sldNum" sz="quarter" idx="12"/>
          </p:nvPr>
        </p:nvSpPr>
        <p:spPr/>
        <p:txBody>
          <a:bodyPr/>
          <a:lstStyle/>
          <a:p>
            <a:fld id="{13397011-C6AF-4561-8AEF-0DCBEA7734D5}" type="slidenum">
              <a:rPr lang="en-US" smtClean="0"/>
              <a:t>2</a:t>
            </a:fld>
            <a:endParaRPr lang="en-US" dirty="0"/>
          </a:p>
        </p:txBody>
      </p:sp>
      <p:sp>
        <p:nvSpPr>
          <p:cNvPr id="4" name="TextBox 3">
            <a:extLst>
              <a:ext uri="{FF2B5EF4-FFF2-40B4-BE49-F238E27FC236}">
                <a16:creationId xmlns:a16="http://schemas.microsoft.com/office/drawing/2014/main" id="{510A8A8A-C245-E182-296E-5809F326A301}"/>
              </a:ext>
            </a:extLst>
          </p:cNvPr>
          <p:cNvSpPr txBox="1"/>
          <p:nvPr/>
        </p:nvSpPr>
        <p:spPr>
          <a:xfrm>
            <a:off x="1642573" y="1997839"/>
            <a:ext cx="8906854" cy="2862322"/>
          </a:xfrm>
          <a:prstGeom prst="rect">
            <a:avLst/>
          </a:prstGeom>
          <a:noFill/>
        </p:spPr>
        <p:txBody>
          <a:bodyPr wrap="square">
            <a:spAutoFit/>
          </a:bodyPr>
          <a:lstStyle/>
          <a:p>
            <a:r>
              <a:rPr lang="en-US" sz="3600" dirty="0">
                <a:solidFill>
                  <a:schemeClr val="bg1"/>
                </a:solidFill>
              </a:rPr>
              <a:t>John 14:17, NKJV</a:t>
            </a:r>
          </a:p>
          <a:p>
            <a:r>
              <a:rPr lang="en-US" sz="3600" dirty="0">
                <a:solidFill>
                  <a:schemeClr val="bg1"/>
                </a:solidFill>
              </a:rPr>
              <a:t>"the Spirit of truth, whom the world cannot receive, because it neither sees Him nor knows Him; but you know Him, for </a:t>
            </a:r>
            <a:r>
              <a:rPr lang="en-US" sz="3600" u="sng" dirty="0">
                <a:solidFill>
                  <a:schemeClr val="bg1"/>
                </a:solidFill>
              </a:rPr>
              <a:t>He dwells with you and will be in you</a:t>
            </a:r>
            <a:r>
              <a:rPr lang="en-US" sz="3600" dirty="0">
                <a:solidFill>
                  <a:schemeClr val="bg1"/>
                </a:solidFill>
              </a:rPr>
              <a:t>." </a:t>
            </a:r>
          </a:p>
        </p:txBody>
      </p:sp>
    </p:spTree>
    <p:extLst>
      <p:ext uri="{BB962C8B-B14F-4D97-AF65-F5344CB8AC3E}">
        <p14:creationId xmlns:p14="http://schemas.microsoft.com/office/powerpoint/2010/main" val="2467972223"/>
      </p:ext>
    </p:extLst>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EBE754F-5903-502A-E5FE-3B211EA3A57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536F0210-4987-6078-64C6-C73C4DE62E66}"/>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endParaRPr lang="en-US" sz="4400" dirty="0">
              <a:solidFill>
                <a:schemeClr val="bg1"/>
              </a:solidFill>
              <a:latin typeface="Arial" panose="020B0604020202020204" pitchFamily="34" charset="0"/>
              <a:cs typeface="Arial" panose="020B0604020202020204" pitchFamily="34" charset="0"/>
            </a:endParaRP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9F7E7328-A2C2-40E3-69FA-3A62459D599F}"/>
              </a:ext>
            </a:extLst>
          </p:cNvPr>
          <p:cNvSpPr>
            <a:spLocks noGrp="1"/>
          </p:cNvSpPr>
          <p:nvPr>
            <p:ph type="sldNum" sz="quarter" idx="12"/>
          </p:nvPr>
        </p:nvSpPr>
        <p:spPr/>
        <p:txBody>
          <a:bodyPr/>
          <a:lstStyle/>
          <a:p>
            <a:fld id="{13397011-C6AF-4561-8AEF-0DCBEA7734D5}" type="slidenum">
              <a:rPr lang="en-US" smtClean="0"/>
              <a:t>20</a:t>
            </a:fld>
            <a:endParaRPr lang="en-US" dirty="0"/>
          </a:p>
        </p:txBody>
      </p:sp>
    </p:spTree>
    <p:extLst>
      <p:ext uri="{BB962C8B-B14F-4D97-AF65-F5344CB8AC3E}">
        <p14:creationId xmlns:p14="http://schemas.microsoft.com/office/powerpoint/2010/main" val="2119203986"/>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D293B6F-D603-6DBF-0591-925A8B706044}"/>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E86296CF-F161-F00D-8407-6AE6658761DF}"/>
              </a:ext>
            </a:extLst>
          </p:cNvPr>
          <p:cNvSpPr>
            <a:spLocks noChangeArrowheads="1"/>
          </p:cNvSpPr>
          <p:nvPr/>
        </p:nvSpPr>
        <p:spPr bwMode="auto">
          <a:xfrm>
            <a:off x="1397455" y="2389466"/>
            <a:ext cx="9397090" cy="1754326"/>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John 13:35,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By this all will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know</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that you are My disciples, if you have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love</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for one another.”</a:t>
            </a:r>
            <a:endParaRPr lang="en-US" altLang="en-US" sz="3600" dirty="0">
              <a:solidFill>
                <a:schemeClr val="bg1"/>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CB1ECBF1-E156-0D32-1351-F3A362D8A903}"/>
              </a:ext>
            </a:extLst>
          </p:cNvPr>
          <p:cNvSpPr>
            <a:spLocks noGrp="1"/>
          </p:cNvSpPr>
          <p:nvPr>
            <p:ph type="sldNum" sz="quarter" idx="12"/>
          </p:nvPr>
        </p:nvSpPr>
        <p:spPr/>
        <p:txBody>
          <a:bodyPr/>
          <a:lstStyle/>
          <a:p>
            <a:fld id="{13397011-C6AF-4561-8AEF-0DCBEA7734D5}" type="slidenum">
              <a:rPr lang="en-US" smtClean="0"/>
              <a:t>21</a:t>
            </a:fld>
            <a:endParaRPr lang="en-US" dirty="0"/>
          </a:p>
        </p:txBody>
      </p:sp>
    </p:spTree>
    <p:extLst>
      <p:ext uri="{BB962C8B-B14F-4D97-AF65-F5344CB8AC3E}">
        <p14:creationId xmlns:p14="http://schemas.microsoft.com/office/powerpoint/2010/main" val="3898252662"/>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9350A5A-5CFD-C2C6-0FE1-715DC977C4E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38DEA9A-6511-67AF-06C5-9682B6730EC6}"/>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endParaRPr lang="en-US" sz="4400" dirty="0">
              <a:solidFill>
                <a:schemeClr val="bg1"/>
              </a:solidFill>
              <a:latin typeface="Arial" panose="020B0604020202020204" pitchFamily="34" charset="0"/>
              <a:cs typeface="Arial" panose="020B0604020202020204" pitchFamily="34" charset="0"/>
            </a:endParaRP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D54056CF-D2F0-ACDE-95F2-EC5E188A31F0}"/>
              </a:ext>
            </a:extLst>
          </p:cNvPr>
          <p:cNvSpPr>
            <a:spLocks noGrp="1"/>
          </p:cNvSpPr>
          <p:nvPr>
            <p:ph type="sldNum" sz="quarter" idx="12"/>
          </p:nvPr>
        </p:nvSpPr>
        <p:spPr/>
        <p:txBody>
          <a:bodyPr/>
          <a:lstStyle/>
          <a:p>
            <a:fld id="{13397011-C6AF-4561-8AEF-0DCBEA7734D5}" type="slidenum">
              <a:rPr lang="en-US" smtClean="0"/>
              <a:t>22</a:t>
            </a:fld>
            <a:endParaRPr lang="en-US" dirty="0"/>
          </a:p>
        </p:txBody>
      </p:sp>
    </p:spTree>
    <p:extLst>
      <p:ext uri="{BB962C8B-B14F-4D97-AF65-F5344CB8AC3E}">
        <p14:creationId xmlns:p14="http://schemas.microsoft.com/office/powerpoint/2010/main" val="1819755521"/>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18037404-72FE-87D8-0032-678268BF5F1B}"/>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85C97D61-3162-C012-20F6-7B1FCBB6C9D3}"/>
              </a:ext>
            </a:extLst>
          </p:cNvPr>
          <p:cNvSpPr>
            <a:spLocks noChangeArrowheads="1"/>
          </p:cNvSpPr>
          <p:nvPr/>
        </p:nvSpPr>
        <p:spPr bwMode="auto">
          <a:xfrm>
            <a:off x="1346180" y="2138105"/>
            <a:ext cx="9499640" cy="2308324"/>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1 John 3:22 </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"And whatever we ask we receive from Him, because we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keep His commandments</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and do those things that are pleasing in His sight." </a:t>
            </a:r>
            <a:endParaRPr lang="en-US" altLang="en-US" sz="3600" dirty="0">
              <a:solidFill>
                <a:schemeClr val="bg1"/>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D7885D26-EF70-9905-8B9A-AE8562C30DD4}"/>
              </a:ext>
            </a:extLst>
          </p:cNvPr>
          <p:cNvSpPr>
            <a:spLocks noGrp="1"/>
          </p:cNvSpPr>
          <p:nvPr>
            <p:ph type="sldNum" sz="quarter" idx="12"/>
          </p:nvPr>
        </p:nvSpPr>
        <p:spPr/>
        <p:txBody>
          <a:bodyPr/>
          <a:lstStyle/>
          <a:p>
            <a:fld id="{13397011-C6AF-4561-8AEF-0DCBEA7734D5}" type="slidenum">
              <a:rPr lang="en-US" smtClean="0"/>
              <a:t>23</a:t>
            </a:fld>
            <a:endParaRPr lang="en-US" dirty="0"/>
          </a:p>
        </p:txBody>
      </p:sp>
    </p:spTree>
    <p:extLst>
      <p:ext uri="{BB962C8B-B14F-4D97-AF65-F5344CB8AC3E}">
        <p14:creationId xmlns:p14="http://schemas.microsoft.com/office/powerpoint/2010/main" val="2963469458"/>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6E12AE0-421C-10BC-8C1A-2D1FC3F5C22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F851222-86E5-0296-EA2E-F2172FF41E4C}"/>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endParaRPr lang="en-US" sz="4400" dirty="0">
              <a:solidFill>
                <a:schemeClr val="bg1"/>
              </a:solidFill>
              <a:latin typeface="Arial" panose="020B0604020202020204" pitchFamily="34" charset="0"/>
              <a:cs typeface="Arial" panose="020B0604020202020204" pitchFamily="34" charset="0"/>
            </a:endParaRP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Is my conscience clear or am I in doubt?</a:t>
            </a:r>
            <a:endParaRPr lang="en-US" sz="2400"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045721FF-B847-8A74-7F78-CC72677A023D}"/>
              </a:ext>
            </a:extLst>
          </p:cNvPr>
          <p:cNvSpPr>
            <a:spLocks noGrp="1"/>
          </p:cNvSpPr>
          <p:nvPr>
            <p:ph type="sldNum" sz="quarter" idx="12"/>
          </p:nvPr>
        </p:nvSpPr>
        <p:spPr/>
        <p:txBody>
          <a:bodyPr/>
          <a:lstStyle/>
          <a:p>
            <a:fld id="{13397011-C6AF-4561-8AEF-0DCBEA7734D5}" type="slidenum">
              <a:rPr lang="en-US" smtClean="0"/>
              <a:t>24</a:t>
            </a:fld>
            <a:endParaRPr lang="en-US" dirty="0"/>
          </a:p>
        </p:txBody>
      </p:sp>
    </p:spTree>
    <p:extLst>
      <p:ext uri="{BB962C8B-B14F-4D97-AF65-F5344CB8AC3E}">
        <p14:creationId xmlns:p14="http://schemas.microsoft.com/office/powerpoint/2010/main" val="3487010679"/>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9E0C4B1-9B91-7D28-FC19-93AD0DD25627}"/>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68BF0D19-BAE3-D362-ED62-92BD4A879C75}"/>
              </a:ext>
            </a:extLst>
          </p:cNvPr>
          <p:cNvSpPr>
            <a:spLocks noChangeArrowheads="1"/>
          </p:cNvSpPr>
          <p:nvPr/>
        </p:nvSpPr>
        <p:spPr bwMode="auto">
          <a:xfrm>
            <a:off x="964685" y="1166842"/>
            <a:ext cx="10262629" cy="4524315"/>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Matthew 6:19-21,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“Do not lay up for yourselves treasures on earth, where moth and rust destroy and where thieves break in and steal; 20 but lay up for yourselves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treasures in heaven</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where neither moth nor rust destroys and where thieves do not break in and steal. 21 For where your treasure is, there your heart will be also.”</a:t>
            </a:r>
            <a:endParaRPr lang="en-US" altLang="en-US" sz="3600" dirty="0">
              <a:solidFill>
                <a:schemeClr val="bg1"/>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29B7E126-B1E2-E826-53D0-E1B362F3D468}"/>
              </a:ext>
            </a:extLst>
          </p:cNvPr>
          <p:cNvSpPr>
            <a:spLocks noGrp="1"/>
          </p:cNvSpPr>
          <p:nvPr>
            <p:ph type="sldNum" sz="quarter" idx="12"/>
          </p:nvPr>
        </p:nvSpPr>
        <p:spPr/>
        <p:txBody>
          <a:bodyPr/>
          <a:lstStyle/>
          <a:p>
            <a:fld id="{13397011-C6AF-4561-8AEF-0DCBEA7734D5}" type="slidenum">
              <a:rPr lang="en-US" smtClean="0"/>
              <a:t>25</a:t>
            </a:fld>
            <a:endParaRPr lang="en-US" dirty="0"/>
          </a:p>
        </p:txBody>
      </p:sp>
    </p:spTree>
    <p:extLst>
      <p:ext uri="{BB962C8B-B14F-4D97-AF65-F5344CB8AC3E}">
        <p14:creationId xmlns:p14="http://schemas.microsoft.com/office/powerpoint/2010/main" val="3566557589"/>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5383D96-D2D8-C192-5E33-6430EAB1C84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7A34ABA-B01E-5F73-A690-8A64772C1F53}"/>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tx1">
                    <a:lumMod val="75000"/>
                    <a:lumOff val="25000"/>
                  </a:schemeClr>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Is my conscience clear or am I in doubt?</a:t>
            </a:r>
            <a:endParaRPr lang="en-US" sz="2400" dirty="0">
              <a:solidFill>
                <a:schemeClr val="bg1"/>
              </a:solidFill>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6075F096-322A-EB2C-6BF1-E41FD50B6F5F}"/>
              </a:ext>
            </a:extLst>
          </p:cNvPr>
          <p:cNvSpPr>
            <a:spLocks noGrp="1"/>
          </p:cNvSpPr>
          <p:nvPr>
            <p:ph type="sldNum" sz="quarter" idx="12"/>
          </p:nvPr>
        </p:nvSpPr>
        <p:spPr/>
        <p:txBody>
          <a:bodyPr/>
          <a:lstStyle/>
          <a:p>
            <a:fld id="{13397011-C6AF-4561-8AEF-0DCBEA7734D5}" type="slidenum">
              <a:rPr lang="en-US" smtClean="0"/>
              <a:t>26</a:t>
            </a:fld>
            <a:endParaRPr lang="en-US" dirty="0"/>
          </a:p>
        </p:txBody>
      </p:sp>
    </p:spTree>
    <p:extLst>
      <p:ext uri="{BB962C8B-B14F-4D97-AF65-F5344CB8AC3E}">
        <p14:creationId xmlns:p14="http://schemas.microsoft.com/office/powerpoint/2010/main" val="3299766262"/>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35663A1-2ECB-0BD5-04A4-AC7C61516E91}"/>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B9CE9860-F1CA-47B6-48A1-5DBD0FF34C21}"/>
              </a:ext>
            </a:extLst>
          </p:cNvPr>
          <p:cNvSpPr>
            <a:spLocks noChangeArrowheads="1"/>
          </p:cNvSpPr>
          <p:nvPr/>
        </p:nvSpPr>
        <p:spPr bwMode="auto">
          <a:xfrm>
            <a:off x="1052319" y="1720840"/>
            <a:ext cx="10087362" cy="3416320"/>
          </a:xfrm>
          <a:prstGeom prst="rect">
            <a:avLst/>
          </a:prstGeom>
          <a:noFill/>
          <a:ln>
            <a:noFill/>
          </a:ln>
          <a:effectLst/>
        </p:spPr>
        <p:txBody>
          <a:bodyPr wrap="square" anchor="ctr">
            <a:spAutoFit/>
          </a:bodyPr>
          <a:lstStyle/>
          <a:p>
            <a:pPr>
              <a:defRPr/>
            </a:pPr>
            <a:r>
              <a:rPr lang="en-US" altLang="en-US" sz="3600" dirty="0">
                <a:solidFill>
                  <a:srgbClr val="FFFF99"/>
                </a:solidFill>
                <a:latin typeface="Arial" panose="020B0604020202020204" pitchFamily="34" charset="0"/>
                <a:ea typeface="Tahoma" panose="020B0604030504040204" pitchFamily="34" charset="0"/>
                <a:cs typeface="Arial" panose="020B0604020202020204" pitchFamily="34" charset="0"/>
              </a:rPr>
              <a:t>James 1:6-8, NKJV</a:t>
            </a:r>
          </a:p>
          <a:p>
            <a:pPr>
              <a:defRPr/>
            </a:pP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But let him </a:t>
            </a:r>
            <a:r>
              <a:rPr lang="en-US" altLang="en-US" sz="3600" u="sng" dirty="0">
                <a:solidFill>
                  <a:schemeClr val="bg1"/>
                </a:solidFill>
                <a:latin typeface="Arial" panose="020B0604020202020204" pitchFamily="34" charset="0"/>
                <a:ea typeface="Tahoma" panose="020B0604030504040204" pitchFamily="34" charset="0"/>
                <a:cs typeface="Arial" panose="020B0604020202020204" pitchFamily="34" charset="0"/>
              </a:rPr>
              <a:t>ask in faith</a:t>
            </a:r>
            <a:r>
              <a:rPr lang="en-US" altLang="en-US" sz="3600" dirty="0">
                <a:solidFill>
                  <a:schemeClr val="bg1"/>
                </a:solidFill>
                <a:latin typeface="Arial" panose="020B0604020202020204" pitchFamily="34" charset="0"/>
                <a:ea typeface="Tahoma" panose="020B0604030504040204" pitchFamily="34" charset="0"/>
                <a:cs typeface="Arial" panose="020B0604020202020204" pitchFamily="34" charset="0"/>
              </a:rPr>
              <a:t>, with no doubting, for he who doubts is like a wave of the sea driven and tossed by the wind. For let not that man suppose that he will receive anything from the Lord; he is a double-minded man, unstable in all his ways.</a:t>
            </a:r>
            <a:endParaRPr lang="en-US" altLang="en-US" sz="3600" dirty="0">
              <a:solidFill>
                <a:schemeClr val="bg1"/>
              </a:solidFill>
              <a:effectLst>
                <a:outerShdw blurRad="38100" dist="38100" dir="2700000" algn="tl">
                  <a:srgbClr val="000000"/>
                </a:outerShdw>
              </a:effectLst>
              <a:ea typeface="Tahoma" panose="020B0604030504040204" pitchFamily="34" charset="0"/>
              <a:cs typeface="Tahoma" panose="020B0604030504040204" pitchFamily="34" charset="0"/>
            </a:endParaRPr>
          </a:p>
        </p:txBody>
      </p:sp>
      <p:sp>
        <p:nvSpPr>
          <p:cNvPr id="2" name="Slide Number Placeholder 1">
            <a:extLst>
              <a:ext uri="{FF2B5EF4-FFF2-40B4-BE49-F238E27FC236}">
                <a16:creationId xmlns:a16="http://schemas.microsoft.com/office/drawing/2014/main" id="{4969B1D4-19EA-8824-CC32-6ABEC4B6CF8C}"/>
              </a:ext>
            </a:extLst>
          </p:cNvPr>
          <p:cNvSpPr>
            <a:spLocks noGrp="1"/>
          </p:cNvSpPr>
          <p:nvPr>
            <p:ph type="sldNum" sz="quarter" idx="12"/>
          </p:nvPr>
        </p:nvSpPr>
        <p:spPr/>
        <p:txBody>
          <a:bodyPr/>
          <a:lstStyle/>
          <a:p>
            <a:fld id="{13397011-C6AF-4561-8AEF-0DCBEA7734D5}" type="slidenum">
              <a:rPr lang="en-US" smtClean="0"/>
              <a:t>27</a:t>
            </a:fld>
            <a:endParaRPr lang="en-US" dirty="0"/>
          </a:p>
        </p:txBody>
      </p:sp>
    </p:spTree>
    <p:extLst>
      <p:ext uri="{BB962C8B-B14F-4D97-AF65-F5344CB8AC3E}">
        <p14:creationId xmlns:p14="http://schemas.microsoft.com/office/powerpoint/2010/main" val="920069836"/>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6BCC240F-0BF0-5BDD-882E-FA28F9549D0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1FFCA7B-C124-2574-865C-04508060F286}"/>
              </a:ext>
            </a:extLst>
          </p:cNvPr>
          <p:cNvSpPr txBox="1"/>
          <p:nvPr/>
        </p:nvSpPr>
        <p:spPr>
          <a:xfrm>
            <a:off x="504730" y="1012954"/>
            <a:ext cx="11364363" cy="4832092"/>
          </a:xfrm>
          <a:prstGeom prst="rect">
            <a:avLst/>
          </a:prstGeom>
          <a:noFill/>
        </p:spPr>
        <p:txBody>
          <a:bodyPr wrap="square">
            <a:spAutoFit/>
          </a:bodyPr>
          <a:lstStyle/>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know and obey His Word?</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believe in the Lord?</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producing fruits of the spirit?</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expressing love for the brethren?</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Do I live an obedient Life?</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Am I working toward a reward in Heaven?</a:t>
            </a:r>
          </a:p>
          <a:p>
            <a:pPr marL="342900" indent="-342900">
              <a:buFont typeface="+mj-lt"/>
              <a:buAutoNum type="arabicPeriod"/>
            </a:pPr>
            <a:r>
              <a:rPr lang="en-US" sz="4400" dirty="0">
                <a:solidFill>
                  <a:schemeClr val="bg1"/>
                </a:solidFill>
                <a:latin typeface="Arial" panose="020B0604020202020204" pitchFamily="34" charset="0"/>
                <a:cs typeface="Arial" panose="020B0604020202020204" pitchFamily="34" charset="0"/>
              </a:rPr>
              <a:t> Is my conscience clear or am I in doubt?</a:t>
            </a:r>
            <a:endParaRPr lang="en-US" sz="2400" dirty="0">
              <a:solidFill>
                <a:schemeClr val="bg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7FC0E7E-2B9A-E3E4-B613-90B08BEE50DD}"/>
              </a:ext>
            </a:extLst>
          </p:cNvPr>
          <p:cNvSpPr txBox="1"/>
          <p:nvPr/>
        </p:nvSpPr>
        <p:spPr>
          <a:xfrm>
            <a:off x="1592660" y="2644170"/>
            <a:ext cx="9188501" cy="1569660"/>
          </a:xfrm>
          <a:prstGeom prst="rect">
            <a:avLst/>
          </a:prstGeom>
          <a:solidFill>
            <a:srgbClr val="FFFFCC"/>
          </a:solidFill>
          <a:ln w="76200">
            <a:solidFill>
              <a:srgbClr val="FFFFCC"/>
            </a:solidFill>
          </a:ln>
        </p:spPr>
        <p:txBody>
          <a:bodyPr wrap="square">
            <a:spAutoFit/>
          </a:bodyPr>
          <a:lstStyle/>
          <a:p>
            <a:r>
              <a:rPr lang="en-US" sz="4800" dirty="0">
                <a:ln>
                  <a:solidFill>
                    <a:sysClr val="windowText" lastClr="000000"/>
                  </a:solidFill>
                </a:ln>
                <a:latin typeface="Arial" panose="020B0604020202020204" pitchFamily="34" charset="0"/>
                <a:cs typeface="Arial" panose="020B0604020202020204" pitchFamily="34" charset="0"/>
              </a:rPr>
              <a:t>Why do people want more than what God has given us to do?</a:t>
            </a:r>
          </a:p>
        </p:txBody>
      </p:sp>
      <p:sp>
        <p:nvSpPr>
          <p:cNvPr id="4" name="Slide Number Placeholder 3">
            <a:extLst>
              <a:ext uri="{FF2B5EF4-FFF2-40B4-BE49-F238E27FC236}">
                <a16:creationId xmlns:a16="http://schemas.microsoft.com/office/drawing/2014/main" id="{9F400944-E68E-D813-C548-C0A489173550}"/>
              </a:ext>
            </a:extLst>
          </p:cNvPr>
          <p:cNvSpPr>
            <a:spLocks noGrp="1"/>
          </p:cNvSpPr>
          <p:nvPr>
            <p:ph type="sldNum" sz="quarter" idx="12"/>
          </p:nvPr>
        </p:nvSpPr>
        <p:spPr/>
        <p:txBody>
          <a:bodyPr/>
          <a:lstStyle/>
          <a:p>
            <a:fld id="{13397011-C6AF-4561-8AEF-0DCBEA7734D5}" type="slidenum">
              <a:rPr lang="en-US" smtClean="0"/>
              <a:t>28</a:t>
            </a:fld>
            <a:endParaRPr lang="en-US" dirty="0"/>
          </a:p>
        </p:txBody>
      </p:sp>
    </p:spTree>
    <p:extLst>
      <p:ext uri="{BB962C8B-B14F-4D97-AF65-F5344CB8AC3E}">
        <p14:creationId xmlns:p14="http://schemas.microsoft.com/office/powerpoint/2010/main" val="1688371194"/>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17AAC82-EA15-CEBB-D88E-0A5148817E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AEA8D6-9353-965D-D3CE-09CC3D983D65}"/>
              </a:ext>
            </a:extLst>
          </p:cNvPr>
          <p:cNvSpPr txBox="1"/>
          <p:nvPr/>
        </p:nvSpPr>
        <p:spPr>
          <a:xfrm>
            <a:off x="413818" y="243409"/>
            <a:ext cx="11609184" cy="4955203"/>
          </a:xfrm>
          <a:prstGeom prst="rect">
            <a:avLst/>
          </a:prstGeom>
          <a:noFill/>
        </p:spPr>
        <p:txBody>
          <a:bodyPr wrap="square">
            <a:spAutoFit/>
          </a:bodyPr>
          <a:lstStyle/>
          <a:p>
            <a:r>
              <a:rPr lang="en-US" sz="5400" dirty="0">
                <a:solidFill>
                  <a:schemeClr val="bg1"/>
                </a:solidFill>
                <a:latin typeface="Arial" panose="020B0604020202020204" pitchFamily="34" charset="0"/>
                <a:cs typeface="Arial" panose="020B0604020202020204" pitchFamily="34" charset="0"/>
              </a:rPr>
              <a:t>How Do You Feel The Love of Your Family and Friends?</a:t>
            </a:r>
          </a:p>
          <a:p>
            <a:endParaRPr lang="en-US" sz="3200" dirty="0">
              <a:solidFill>
                <a:schemeClr val="bg1"/>
              </a:solidFill>
              <a:latin typeface="Arial" panose="020B0604020202020204" pitchFamily="34" charset="0"/>
              <a:cs typeface="Arial" panose="020B0604020202020204" pitchFamily="34" charset="0"/>
            </a:endParaRPr>
          </a:p>
          <a:p>
            <a:pPr marL="685800" indent="-6858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They tell you.</a:t>
            </a:r>
          </a:p>
          <a:p>
            <a:pPr marL="685800" indent="-6858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They comfort you.</a:t>
            </a:r>
          </a:p>
          <a:p>
            <a:pPr marL="685800" indent="-6858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They provide for you.</a:t>
            </a:r>
          </a:p>
          <a:p>
            <a:pPr marL="685800" indent="-685800">
              <a:buFont typeface="Wingdings" panose="05000000000000000000" pitchFamily="2" charset="2"/>
              <a:buChar char="ü"/>
            </a:pPr>
            <a:r>
              <a:rPr lang="en-US" sz="4400" dirty="0">
                <a:solidFill>
                  <a:schemeClr val="bg1"/>
                </a:solidFill>
                <a:latin typeface="Arial" panose="020B0604020202020204" pitchFamily="34" charset="0"/>
                <a:cs typeface="Arial" panose="020B0604020202020204" pitchFamily="34" charset="0"/>
              </a:rPr>
              <a:t>They forgive you.</a:t>
            </a:r>
          </a:p>
        </p:txBody>
      </p:sp>
      <p:sp>
        <p:nvSpPr>
          <p:cNvPr id="2" name="TextBox 1">
            <a:extLst>
              <a:ext uri="{FF2B5EF4-FFF2-40B4-BE49-F238E27FC236}">
                <a16:creationId xmlns:a16="http://schemas.microsoft.com/office/drawing/2014/main" id="{841B28C7-0190-AEF3-EA61-B826CDB2A338}"/>
              </a:ext>
            </a:extLst>
          </p:cNvPr>
          <p:cNvSpPr txBox="1"/>
          <p:nvPr/>
        </p:nvSpPr>
        <p:spPr>
          <a:xfrm rot="21202189">
            <a:off x="6843099" y="3185377"/>
            <a:ext cx="4229881" cy="769441"/>
          </a:xfrm>
          <a:prstGeom prst="rect">
            <a:avLst/>
          </a:prstGeom>
          <a:solidFill>
            <a:srgbClr val="FFFFCC"/>
          </a:solidFill>
          <a:ln w="76200">
            <a:solidFill>
              <a:srgbClr val="FFFFCC"/>
            </a:solidFill>
          </a:ln>
        </p:spPr>
        <p:txBody>
          <a:bodyPr wrap="square">
            <a:spAutoFit/>
          </a:bodyPr>
          <a:lstStyle/>
          <a:p>
            <a:pPr algn="ctr"/>
            <a:r>
              <a:rPr lang="en-US" sz="4400" dirty="0">
                <a:ln>
                  <a:solidFill>
                    <a:sysClr val="windowText" lastClr="000000"/>
                  </a:solidFill>
                </a:ln>
                <a:latin typeface="Arial" panose="020B0604020202020204" pitchFamily="34" charset="0"/>
                <a:cs typeface="Arial" panose="020B0604020202020204" pitchFamily="34" charset="0"/>
              </a:rPr>
              <a:t>Sound familiar?</a:t>
            </a:r>
          </a:p>
        </p:txBody>
      </p:sp>
      <p:sp>
        <p:nvSpPr>
          <p:cNvPr id="4" name="Slide Number Placeholder 3">
            <a:extLst>
              <a:ext uri="{FF2B5EF4-FFF2-40B4-BE49-F238E27FC236}">
                <a16:creationId xmlns:a16="http://schemas.microsoft.com/office/drawing/2014/main" id="{47CD524C-E885-FF68-9BEB-3AAEAE61F4DF}"/>
              </a:ext>
            </a:extLst>
          </p:cNvPr>
          <p:cNvSpPr>
            <a:spLocks noGrp="1"/>
          </p:cNvSpPr>
          <p:nvPr>
            <p:ph type="sldNum" sz="quarter" idx="12"/>
          </p:nvPr>
        </p:nvSpPr>
        <p:spPr/>
        <p:txBody>
          <a:bodyPr/>
          <a:lstStyle/>
          <a:p>
            <a:fld id="{13397011-C6AF-4561-8AEF-0DCBEA7734D5}" type="slidenum">
              <a:rPr lang="en-US" smtClean="0"/>
              <a:t>29</a:t>
            </a:fld>
            <a:endParaRPr lang="en-US" dirty="0"/>
          </a:p>
        </p:txBody>
      </p:sp>
    </p:spTree>
    <p:extLst>
      <p:ext uri="{BB962C8B-B14F-4D97-AF65-F5344CB8AC3E}">
        <p14:creationId xmlns:p14="http://schemas.microsoft.com/office/powerpoint/2010/main" val="2726734295"/>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FFBCA-5E5C-A94C-C6E5-A8E5ADCC9C3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EC50878-7867-8FE0-430F-5B91D7E35A6A}"/>
              </a:ext>
            </a:extLst>
          </p:cNvPr>
          <p:cNvSpPr txBox="1"/>
          <p:nvPr/>
        </p:nvSpPr>
        <p:spPr>
          <a:xfrm>
            <a:off x="386658" y="335845"/>
            <a:ext cx="11418683" cy="6186309"/>
          </a:xfrm>
          <a:prstGeom prst="rect">
            <a:avLst/>
          </a:prstGeom>
          <a:noFill/>
        </p:spPr>
        <p:txBody>
          <a:bodyPr wrap="square">
            <a:spAutoFit/>
          </a:bodyPr>
          <a:lstStyle/>
          <a:p>
            <a:r>
              <a:rPr lang="en-US" sz="3600" dirty="0">
                <a:solidFill>
                  <a:schemeClr val="bg1"/>
                </a:solidFill>
              </a:rPr>
              <a:t>Christians are “led by the Spirit” as we surrender to His teaching, influence, and guidance through the “law of the Spirit” in the gospel of Christ. Jesus said, “My words are spirit, and they are life” (John 6:63). Those who claim to be led directly by the Spirit will frequently offer their feelings as proof of His influence. Some confuse their conscience with the direct-miraculous working of the Spirit. Interestingly, even among those who received miraculous gifts in the New Testament, the Lord gave them powers and revelation, not ambiguous feelings to decode. – Bruce Reeves</a:t>
            </a:r>
          </a:p>
        </p:txBody>
      </p:sp>
      <p:sp>
        <p:nvSpPr>
          <p:cNvPr id="2" name="Slide Number Placeholder 1">
            <a:extLst>
              <a:ext uri="{FF2B5EF4-FFF2-40B4-BE49-F238E27FC236}">
                <a16:creationId xmlns:a16="http://schemas.microsoft.com/office/drawing/2014/main" id="{8B8D3059-6225-9D81-23C7-1C67F610BBC6}"/>
              </a:ext>
            </a:extLst>
          </p:cNvPr>
          <p:cNvSpPr>
            <a:spLocks noGrp="1"/>
          </p:cNvSpPr>
          <p:nvPr>
            <p:ph type="sldNum" sz="quarter" idx="12"/>
          </p:nvPr>
        </p:nvSpPr>
        <p:spPr/>
        <p:txBody>
          <a:bodyPr/>
          <a:lstStyle/>
          <a:p>
            <a:fld id="{13397011-C6AF-4561-8AEF-0DCBEA7734D5}" type="slidenum">
              <a:rPr lang="en-US" smtClean="0"/>
              <a:t>3</a:t>
            </a:fld>
            <a:endParaRPr lang="en-US" dirty="0"/>
          </a:p>
        </p:txBody>
      </p:sp>
    </p:spTree>
    <p:extLst>
      <p:ext uri="{BB962C8B-B14F-4D97-AF65-F5344CB8AC3E}">
        <p14:creationId xmlns:p14="http://schemas.microsoft.com/office/powerpoint/2010/main" val="3866761829"/>
      </p:ext>
    </p:extLst>
  </p:cSld>
  <p:clrMapOvr>
    <a:masterClrMapping/>
  </p:clrMapOvr>
  <p:transition spd="med">
    <p:wipe dir="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6A1141A-AB0A-800F-FADE-F64973097BB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0B653637-CC00-3B10-51A1-B4DEB91F6153}"/>
              </a:ext>
            </a:extLst>
          </p:cNvPr>
          <p:cNvSpPr txBox="1"/>
          <p:nvPr/>
        </p:nvSpPr>
        <p:spPr>
          <a:xfrm>
            <a:off x="413818" y="243409"/>
            <a:ext cx="11609184" cy="61247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What Are The Blessings of the Holy Spirit?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Comfort						John 14</a:t>
            </a: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Words of life				John 6:63</a:t>
            </a: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lang="en-US" sz="4400" dirty="0">
                <a:solidFill>
                  <a:schemeClr val="bg1"/>
                </a:solidFill>
                <a:latin typeface="Arial" panose="020B0604020202020204" pitchFamily="34" charset="0"/>
                <a:cs typeface="Arial" panose="020B0604020202020204" pitchFamily="34" charset="0"/>
              </a:rPr>
              <a:t>Understanding				Eph 5:17-19</a:t>
            </a:r>
            <a:endPar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Free from sin				Rom 8:1-2</a:t>
            </a: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Victory in faith				1 John 5:4-8</a:t>
            </a:r>
          </a:p>
          <a:p>
            <a:pPr marL="685800" marR="0" lvl="0" indent="-685800" algn="l" defTabSz="914400" rtl="0" eaLnBrk="1" fontAlgn="auto" latinLnBrk="0" hangingPunct="1">
              <a:lnSpc>
                <a:spcPct val="100000"/>
              </a:lnSpc>
              <a:spcBef>
                <a:spcPts val="0"/>
              </a:spcBef>
              <a:spcAft>
                <a:spcPts val="0"/>
              </a:spcAft>
              <a:buClrTx/>
              <a:buSzTx/>
              <a:buFont typeface="Wingdings" panose="05000000000000000000" pitchFamily="2" charset="2"/>
              <a:buChar char="ü"/>
              <a:tabLst/>
              <a:defRPr/>
            </a:pPr>
            <a:r>
              <a:rPr kumimoji="0" lang="en-US" sz="44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Love, joy, peace			Gal 5:22-25</a:t>
            </a:r>
            <a:endParaRPr kumimoji="0" lang="en-US" sz="4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2" name="Slide Number Placeholder 1">
            <a:extLst>
              <a:ext uri="{FF2B5EF4-FFF2-40B4-BE49-F238E27FC236}">
                <a16:creationId xmlns:a16="http://schemas.microsoft.com/office/drawing/2014/main" id="{9941FAE6-EED1-520C-567B-B911049AC869}"/>
              </a:ext>
            </a:extLst>
          </p:cNvPr>
          <p:cNvSpPr>
            <a:spLocks noGrp="1"/>
          </p:cNvSpPr>
          <p:nvPr>
            <p:ph type="sldNum" sz="quarter" idx="12"/>
          </p:nvPr>
        </p:nvSpPr>
        <p:spPr/>
        <p:txBody>
          <a:bodyPr/>
          <a:lstStyle/>
          <a:p>
            <a:fld id="{13397011-C6AF-4561-8AEF-0DCBEA7734D5}" type="slidenum">
              <a:rPr lang="en-US" smtClean="0"/>
              <a:t>30</a:t>
            </a:fld>
            <a:endParaRPr lang="en-US" dirty="0"/>
          </a:p>
        </p:txBody>
      </p:sp>
    </p:spTree>
    <p:extLst>
      <p:ext uri="{BB962C8B-B14F-4D97-AF65-F5344CB8AC3E}">
        <p14:creationId xmlns:p14="http://schemas.microsoft.com/office/powerpoint/2010/main" val="1055034758"/>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67E2E1-EB96-7657-0E8C-F47326155923}"/>
            </a:ext>
          </a:extLst>
        </p:cNvPr>
        <p:cNvGrpSpPr/>
        <p:nvPr/>
      </p:nvGrpSpPr>
      <p:grpSpPr>
        <a:xfrm>
          <a:off x="0" y="0"/>
          <a:ext cx="0" cy="0"/>
          <a:chOff x="0" y="0"/>
          <a:chExt cx="0" cy="0"/>
        </a:xfrm>
      </p:grpSpPr>
      <p:sp>
        <p:nvSpPr>
          <p:cNvPr id="10242" name="Rectangle 2">
            <a:extLst>
              <a:ext uri="{FF2B5EF4-FFF2-40B4-BE49-F238E27FC236}">
                <a16:creationId xmlns:a16="http://schemas.microsoft.com/office/drawing/2014/main" id="{2187E7F6-AE17-6CA4-FD0D-9C7293BAA912}"/>
              </a:ext>
            </a:extLst>
          </p:cNvPr>
          <p:cNvSpPr>
            <a:spLocks noChangeArrowheads="1"/>
          </p:cNvSpPr>
          <p:nvPr/>
        </p:nvSpPr>
        <p:spPr bwMode="auto">
          <a:xfrm>
            <a:off x="327844" y="266596"/>
            <a:ext cx="11536312" cy="6324808"/>
          </a:xfrm>
          <a:prstGeom prst="rect">
            <a:avLst/>
          </a:prstGeom>
          <a:noFill/>
          <a:ln>
            <a:noFill/>
          </a:ln>
          <a:effectLst/>
        </p:spPr>
        <p:txBody>
          <a:bodyPr wrap="square">
            <a:spAutoFit/>
          </a:bodyPr>
          <a:lstStyle/>
          <a:p>
            <a:pPr eaLnBrk="1" hangingPunct="1">
              <a:defRPr/>
            </a:pPr>
            <a:r>
              <a:rPr lang="en-US" altLang="en-US" sz="5400" dirty="0">
                <a:solidFill>
                  <a:schemeClr val="bg1"/>
                </a:solidFill>
                <a:cs typeface="Times New Roman" panose="02020603050405020304" pitchFamily="18" charset="0"/>
              </a:rPr>
              <a:t>What Are The Blessings of the Holy Spirit?</a:t>
            </a:r>
          </a:p>
          <a:p>
            <a:pPr eaLnBrk="1" hangingPunct="1">
              <a:defRPr/>
            </a:pPr>
            <a:endParaRPr lang="en-US" altLang="en-US" sz="2400" dirty="0">
              <a:solidFill>
                <a:schemeClr val="bg1"/>
              </a:solidFill>
              <a:cs typeface="Times New Roman" panose="02020603050405020304" pitchFamily="18" charset="0"/>
            </a:endParaRPr>
          </a:p>
          <a:p>
            <a:pPr eaLnBrk="1" hangingPunct="1">
              <a:defRPr/>
            </a:pPr>
            <a:r>
              <a:rPr lang="en-US" altLang="en-US" sz="3900" dirty="0">
                <a:solidFill>
                  <a:srgbClr val="FFFF99"/>
                </a:solidFill>
                <a:cs typeface="Times New Roman" panose="02020603050405020304" pitchFamily="18" charset="0"/>
              </a:rPr>
              <a:t>Galatians 5:22-25 </a:t>
            </a:r>
            <a:r>
              <a:rPr lang="en-US" altLang="en-US" sz="3900" dirty="0">
                <a:solidFill>
                  <a:schemeClr val="bg1"/>
                </a:solidFill>
                <a:cs typeface="Times New Roman" panose="02020603050405020304" pitchFamily="18" charset="0"/>
              </a:rPr>
              <a:t>- “But the </a:t>
            </a:r>
            <a:r>
              <a:rPr lang="en-US" altLang="en-US" sz="3900" u="sng" dirty="0">
                <a:solidFill>
                  <a:schemeClr val="bg1"/>
                </a:solidFill>
                <a:cs typeface="Times New Roman" panose="02020603050405020304" pitchFamily="18" charset="0"/>
              </a:rPr>
              <a:t>fruit of the Spirit</a:t>
            </a:r>
            <a:r>
              <a:rPr lang="en-US" altLang="en-US" sz="3900" dirty="0">
                <a:solidFill>
                  <a:schemeClr val="bg1"/>
                </a:solidFill>
                <a:cs typeface="Times New Roman" panose="02020603050405020304" pitchFamily="18" charset="0"/>
              </a:rPr>
              <a:t> is </a:t>
            </a:r>
            <a:r>
              <a:rPr lang="en-US" altLang="en-US" sz="3900" u="sng" dirty="0">
                <a:solidFill>
                  <a:schemeClr val="bg1"/>
                </a:solidFill>
                <a:cs typeface="Times New Roman" panose="02020603050405020304" pitchFamily="18" charset="0"/>
              </a:rPr>
              <a:t>love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joy</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peace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longsuffering</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kindness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goodness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faithfulness</a:t>
            </a:r>
            <a:r>
              <a:rPr lang="en-US" altLang="en-US" sz="3900" dirty="0">
                <a:solidFill>
                  <a:schemeClr val="bg1"/>
                </a:solidFill>
                <a:cs typeface="Times New Roman" panose="02020603050405020304" pitchFamily="18" charset="0"/>
              </a:rPr>
              <a:t>, 23 </a:t>
            </a:r>
            <a:r>
              <a:rPr lang="en-US" altLang="en-US" sz="3900" u="sng" dirty="0">
                <a:solidFill>
                  <a:schemeClr val="bg1"/>
                </a:solidFill>
                <a:cs typeface="Times New Roman" panose="02020603050405020304" pitchFamily="18" charset="0"/>
              </a:rPr>
              <a:t>gentleness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self-control</a:t>
            </a:r>
            <a:r>
              <a:rPr lang="en-US" altLang="en-US" sz="3900" dirty="0">
                <a:solidFill>
                  <a:schemeClr val="bg1"/>
                </a:solidFill>
                <a:cs typeface="Times New Roman" panose="02020603050405020304" pitchFamily="18" charset="0"/>
              </a:rPr>
              <a:t>. Against such there is  no law. 24 And those who are Christ’s have crucified the flesh with its passions and desires. 25 If we </a:t>
            </a:r>
            <a:r>
              <a:rPr lang="en-US" altLang="en-US" sz="3900" u="sng" dirty="0">
                <a:solidFill>
                  <a:schemeClr val="bg1"/>
                </a:solidFill>
                <a:cs typeface="Times New Roman" panose="02020603050405020304" pitchFamily="18" charset="0"/>
              </a:rPr>
              <a:t>live</a:t>
            </a:r>
            <a:r>
              <a:rPr lang="en-US" altLang="en-US" sz="3900" dirty="0">
                <a:solidFill>
                  <a:schemeClr val="bg1"/>
                </a:solidFill>
                <a:cs typeface="Times New Roman" panose="02020603050405020304" pitchFamily="18" charset="0"/>
              </a:rPr>
              <a:t> in the Spirit, let us also </a:t>
            </a:r>
            <a:r>
              <a:rPr lang="en-US" altLang="en-US" sz="3900" u="sng" dirty="0">
                <a:solidFill>
                  <a:schemeClr val="bg1"/>
                </a:solidFill>
                <a:cs typeface="Times New Roman" panose="02020603050405020304" pitchFamily="18" charset="0"/>
              </a:rPr>
              <a:t>walk</a:t>
            </a:r>
            <a:r>
              <a:rPr lang="en-US" altLang="en-US" sz="3900" dirty="0">
                <a:solidFill>
                  <a:schemeClr val="bg1"/>
                </a:solidFill>
                <a:cs typeface="Times New Roman" panose="02020603050405020304" pitchFamily="18" charset="0"/>
              </a:rPr>
              <a:t> in the Spirit.”</a:t>
            </a:r>
          </a:p>
        </p:txBody>
      </p:sp>
      <p:sp>
        <p:nvSpPr>
          <p:cNvPr id="2" name="Slide Number Placeholder 1">
            <a:extLst>
              <a:ext uri="{FF2B5EF4-FFF2-40B4-BE49-F238E27FC236}">
                <a16:creationId xmlns:a16="http://schemas.microsoft.com/office/drawing/2014/main" id="{A0F81110-F11E-CFDB-528A-ED1DAA23E7F7}"/>
              </a:ext>
            </a:extLst>
          </p:cNvPr>
          <p:cNvSpPr>
            <a:spLocks noGrp="1"/>
          </p:cNvSpPr>
          <p:nvPr>
            <p:ph type="sldNum" sz="quarter" idx="12"/>
          </p:nvPr>
        </p:nvSpPr>
        <p:spPr/>
        <p:txBody>
          <a:bodyPr/>
          <a:lstStyle/>
          <a:p>
            <a:fld id="{13397011-C6AF-4561-8AEF-0DCBEA7734D5}" type="slidenum">
              <a:rPr lang="en-US" smtClean="0"/>
              <a:t>31</a:t>
            </a:fld>
            <a:endParaRPr lang="en-US" dirty="0"/>
          </a:p>
        </p:txBody>
      </p:sp>
    </p:spTree>
    <p:extLst>
      <p:ext uri="{BB962C8B-B14F-4D97-AF65-F5344CB8AC3E}">
        <p14:creationId xmlns:p14="http://schemas.microsoft.com/office/powerpoint/2010/main" val="361732681"/>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D6CE04-1E7F-3353-63A5-BA8C6BDF4CF7}"/>
            </a:ext>
          </a:extLst>
        </p:cNvPr>
        <p:cNvGrpSpPr/>
        <p:nvPr/>
      </p:nvGrpSpPr>
      <p:grpSpPr>
        <a:xfrm>
          <a:off x="0" y="0"/>
          <a:ext cx="0" cy="0"/>
          <a:chOff x="0" y="0"/>
          <a:chExt cx="0" cy="0"/>
        </a:xfrm>
      </p:grpSpPr>
      <p:sp>
        <p:nvSpPr>
          <p:cNvPr id="10242" name="Rectangle 2">
            <a:extLst>
              <a:ext uri="{FF2B5EF4-FFF2-40B4-BE49-F238E27FC236}">
                <a16:creationId xmlns:a16="http://schemas.microsoft.com/office/drawing/2014/main" id="{2715307A-8D2C-EF5E-1B2C-0E0A08AB6004}"/>
              </a:ext>
            </a:extLst>
          </p:cNvPr>
          <p:cNvSpPr>
            <a:spLocks noChangeArrowheads="1"/>
          </p:cNvSpPr>
          <p:nvPr/>
        </p:nvSpPr>
        <p:spPr bwMode="auto">
          <a:xfrm>
            <a:off x="327844" y="266596"/>
            <a:ext cx="11536312" cy="6324808"/>
          </a:xfrm>
          <a:prstGeom prst="rect">
            <a:avLst/>
          </a:prstGeom>
          <a:noFill/>
          <a:ln>
            <a:noFill/>
          </a:ln>
          <a:effectLst/>
        </p:spPr>
        <p:txBody>
          <a:bodyPr wrap="square">
            <a:spAutoFit/>
          </a:bodyPr>
          <a:lstStyle/>
          <a:p>
            <a:pPr eaLnBrk="1" hangingPunct="1">
              <a:defRPr/>
            </a:pPr>
            <a:r>
              <a:rPr lang="en-US" altLang="en-US" sz="5400" dirty="0">
                <a:solidFill>
                  <a:schemeClr val="bg1"/>
                </a:solidFill>
                <a:cs typeface="Times New Roman" panose="02020603050405020304" pitchFamily="18" charset="0"/>
              </a:rPr>
              <a:t>What Are The Blessings of the Holy Spirit?</a:t>
            </a:r>
          </a:p>
          <a:p>
            <a:pPr eaLnBrk="1" hangingPunct="1">
              <a:defRPr/>
            </a:pPr>
            <a:endParaRPr lang="en-US" altLang="en-US" sz="2400" dirty="0">
              <a:solidFill>
                <a:schemeClr val="bg1"/>
              </a:solidFill>
              <a:cs typeface="Times New Roman" panose="02020603050405020304" pitchFamily="18" charset="0"/>
            </a:endParaRPr>
          </a:p>
          <a:p>
            <a:pPr eaLnBrk="1" hangingPunct="1">
              <a:defRPr/>
            </a:pPr>
            <a:r>
              <a:rPr lang="en-US" altLang="en-US" sz="3900" dirty="0">
                <a:solidFill>
                  <a:srgbClr val="FFFF99"/>
                </a:solidFill>
                <a:cs typeface="Times New Roman" panose="02020603050405020304" pitchFamily="18" charset="0"/>
              </a:rPr>
              <a:t>Galatians 5:22-25 </a:t>
            </a:r>
            <a:r>
              <a:rPr lang="en-US" altLang="en-US" sz="3900" dirty="0">
                <a:solidFill>
                  <a:schemeClr val="bg1"/>
                </a:solidFill>
                <a:cs typeface="Times New Roman" panose="02020603050405020304" pitchFamily="18" charset="0"/>
              </a:rPr>
              <a:t>- “But the </a:t>
            </a:r>
            <a:r>
              <a:rPr lang="en-US" altLang="en-US" sz="3900" u="sng" dirty="0">
                <a:solidFill>
                  <a:schemeClr val="bg1"/>
                </a:solidFill>
                <a:cs typeface="Times New Roman" panose="02020603050405020304" pitchFamily="18" charset="0"/>
              </a:rPr>
              <a:t>fruit of the Spirit</a:t>
            </a:r>
            <a:r>
              <a:rPr lang="en-US" altLang="en-US" sz="3900" dirty="0">
                <a:solidFill>
                  <a:schemeClr val="bg1"/>
                </a:solidFill>
                <a:cs typeface="Times New Roman" panose="02020603050405020304" pitchFamily="18" charset="0"/>
              </a:rPr>
              <a:t> is </a:t>
            </a:r>
            <a:r>
              <a:rPr lang="en-US" altLang="en-US" sz="3900" u="sng" dirty="0">
                <a:solidFill>
                  <a:schemeClr val="bg1"/>
                </a:solidFill>
                <a:cs typeface="Times New Roman" panose="02020603050405020304" pitchFamily="18" charset="0"/>
              </a:rPr>
              <a:t>love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joy</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peace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longsuffering</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kindness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goodness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faithfulness</a:t>
            </a:r>
            <a:r>
              <a:rPr lang="en-US" altLang="en-US" sz="3900" dirty="0">
                <a:solidFill>
                  <a:schemeClr val="bg1"/>
                </a:solidFill>
                <a:cs typeface="Times New Roman" panose="02020603050405020304" pitchFamily="18" charset="0"/>
              </a:rPr>
              <a:t>, 23 </a:t>
            </a:r>
            <a:r>
              <a:rPr lang="en-US" altLang="en-US" sz="3900" u="sng" dirty="0">
                <a:solidFill>
                  <a:schemeClr val="bg1"/>
                </a:solidFill>
                <a:cs typeface="Times New Roman" panose="02020603050405020304" pitchFamily="18" charset="0"/>
              </a:rPr>
              <a:t>gentleness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self-control</a:t>
            </a:r>
            <a:r>
              <a:rPr lang="en-US" altLang="en-US" sz="3900" dirty="0">
                <a:solidFill>
                  <a:schemeClr val="bg1"/>
                </a:solidFill>
                <a:cs typeface="Times New Roman" panose="02020603050405020304" pitchFamily="18" charset="0"/>
              </a:rPr>
              <a:t>. Against such there is  no law. 24 And those who are Christ’s have crucified the flesh with its passions and desires. 25 If we </a:t>
            </a:r>
            <a:r>
              <a:rPr lang="en-US" altLang="en-US" sz="3900" u="sng" dirty="0">
                <a:solidFill>
                  <a:schemeClr val="bg1"/>
                </a:solidFill>
                <a:cs typeface="Times New Roman" panose="02020603050405020304" pitchFamily="18" charset="0"/>
              </a:rPr>
              <a:t>live</a:t>
            </a:r>
            <a:r>
              <a:rPr lang="en-US" altLang="en-US" sz="3900" dirty="0">
                <a:solidFill>
                  <a:schemeClr val="bg1"/>
                </a:solidFill>
                <a:cs typeface="Times New Roman" panose="02020603050405020304" pitchFamily="18" charset="0"/>
              </a:rPr>
              <a:t> in the Spirit, let us also </a:t>
            </a:r>
            <a:r>
              <a:rPr lang="en-US" altLang="en-US" sz="3900" u="sng" dirty="0">
                <a:solidFill>
                  <a:schemeClr val="bg1"/>
                </a:solidFill>
                <a:cs typeface="Times New Roman" panose="02020603050405020304" pitchFamily="18" charset="0"/>
              </a:rPr>
              <a:t>walk</a:t>
            </a:r>
            <a:r>
              <a:rPr lang="en-US" altLang="en-US" sz="3900" dirty="0">
                <a:solidFill>
                  <a:schemeClr val="bg1"/>
                </a:solidFill>
                <a:cs typeface="Times New Roman" panose="02020603050405020304" pitchFamily="18" charset="0"/>
              </a:rPr>
              <a:t> in the Spirit.”</a:t>
            </a:r>
          </a:p>
        </p:txBody>
      </p:sp>
      <p:sp>
        <p:nvSpPr>
          <p:cNvPr id="2" name="TextBox 1">
            <a:extLst>
              <a:ext uri="{FF2B5EF4-FFF2-40B4-BE49-F238E27FC236}">
                <a16:creationId xmlns:a16="http://schemas.microsoft.com/office/drawing/2014/main" id="{00BCD0A6-81F3-8F1E-1025-86AA102A2E39}"/>
              </a:ext>
            </a:extLst>
          </p:cNvPr>
          <p:cNvSpPr txBox="1"/>
          <p:nvPr/>
        </p:nvSpPr>
        <p:spPr>
          <a:xfrm rot="21425675">
            <a:off x="2365988" y="2838398"/>
            <a:ext cx="7460023" cy="1446550"/>
          </a:xfrm>
          <a:prstGeom prst="rect">
            <a:avLst/>
          </a:prstGeom>
          <a:solidFill>
            <a:srgbClr val="FFFFCC"/>
          </a:solidFill>
          <a:ln w="76200">
            <a:solidFill>
              <a:srgbClr val="FFFFCC"/>
            </a:solidFill>
          </a:ln>
        </p:spPr>
        <p:txBody>
          <a:bodyPr wrap="square">
            <a:spAutoFit/>
          </a:bodyPr>
          <a:lstStyle/>
          <a:p>
            <a:pPr algn="ctr"/>
            <a:r>
              <a:rPr lang="en-US" sz="4400" dirty="0">
                <a:ln>
                  <a:solidFill>
                    <a:sysClr val="windowText" lastClr="000000"/>
                  </a:solidFill>
                </a:ln>
                <a:latin typeface="Arial" panose="020B0604020202020204" pitchFamily="34" charset="0"/>
                <a:cs typeface="Arial" panose="020B0604020202020204" pitchFamily="34" charset="0"/>
              </a:rPr>
              <a:t>Where is the miracle or indwelling?</a:t>
            </a:r>
          </a:p>
        </p:txBody>
      </p:sp>
      <p:sp>
        <p:nvSpPr>
          <p:cNvPr id="3" name="Slide Number Placeholder 2">
            <a:extLst>
              <a:ext uri="{FF2B5EF4-FFF2-40B4-BE49-F238E27FC236}">
                <a16:creationId xmlns:a16="http://schemas.microsoft.com/office/drawing/2014/main" id="{33DF5F1F-2C3C-66DF-6195-5C9B76189D85}"/>
              </a:ext>
            </a:extLst>
          </p:cNvPr>
          <p:cNvSpPr>
            <a:spLocks noGrp="1"/>
          </p:cNvSpPr>
          <p:nvPr>
            <p:ph type="sldNum" sz="quarter" idx="12"/>
          </p:nvPr>
        </p:nvSpPr>
        <p:spPr/>
        <p:txBody>
          <a:bodyPr/>
          <a:lstStyle/>
          <a:p>
            <a:fld id="{13397011-C6AF-4561-8AEF-0DCBEA7734D5}" type="slidenum">
              <a:rPr lang="en-US" smtClean="0"/>
              <a:t>32</a:t>
            </a:fld>
            <a:endParaRPr lang="en-US" dirty="0"/>
          </a:p>
        </p:txBody>
      </p:sp>
    </p:spTree>
    <p:extLst>
      <p:ext uri="{BB962C8B-B14F-4D97-AF65-F5344CB8AC3E}">
        <p14:creationId xmlns:p14="http://schemas.microsoft.com/office/powerpoint/2010/main" val="2067986359"/>
      </p:ext>
    </p:extLst>
  </p:cSld>
  <p:clrMapOvr>
    <a:masterClrMapping/>
  </p:clrMapOvr>
  <p:transition spd="med">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819DA5-2FEA-2945-AB8A-42DEBE263D8B}"/>
            </a:ext>
          </a:extLst>
        </p:cNvPr>
        <p:cNvGrpSpPr/>
        <p:nvPr/>
      </p:nvGrpSpPr>
      <p:grpSpPr>
        <a:xfrm>
          <a:off x="0" y="0"/>
          <a:ext cx="0" cy="0"/>
          <a:chOff x="0" y="0"/>
          <a:chExt cx="0" cy="0"/>
        </a:xfrm>
      </p:grpSpPr>
      <p:sp>
        <p:nvSpPr>
          <p:cNvPr id="10242" name="Rectangle 2">
            <a:extLst>
              <a:ext uri="{FF2B5EF4-FFF2-40B4-BE49-F238E27FC236}">
                <a16:creationId xmlns:a16="http://schemas.microsoft.com/office/drawing/2014/main" id="{E4CCEC10-0E8D-60DC-5854-74ED52BB0D74}"/>
              </a:ext>
            </a:extLst>
          </p:cNvPr>
          <p:cNvSpPr>
            <a:spLocks noChangeArrowheads="1"/>
          </p:cNvSpPr>
          <p:nvPr/>
        </p:nvSpPr>
        <p:spPr bwMode="auto">
          <a:xfrm>
            <a:off x="327844" y="266596"/>
            <a:ext cx="11536312" cy="6324808"/>
          </a:xfrm>
          <a:prstGeom prst="rect">
            <a:avLst/>
          </a:prstGeom>
          <a:noFill/>
          <a:ln>
            <a:noFill/>
          </a:ln>
          <a:effectLst/>
        </p:spPr>
        <p:txBody>
          <a:bodyPr wrap="square">
            <a:spAutoFit/>
          </a:bodyPr>
          <a:lstStyle/>
          <a:p>
            <a:pPr eaLnBrk="1" hangingPunct="1">
              <a:defRPr/>
            </a:pPr>
            <a:r>
              <a:rPr lang="en-US" altLang="en-US" sz="5400" dirty="0">
                <a:solidFill>
                  <a:schemeClr val="bg1"/>
                </a:solidFill>
                <a:cs typeface="Times New Roman" panose="02020603050405020304" pitchFamily="18" charset="0"/>
              </a:rPr>
              <a:t>What Are The Blessings of the Holy Spirit?</a:t>
            </a:r>
          </a:p>
          <a:p>
            <a:pPr eaLnBrk="1" hangingPunct="1">
              <a:defRPr/>
            </a:pPr>
            <a:endParaRPr lang="en-US" altLang="en-US" sz="2400" dirty="0">
              <a:solidFill>
                <a:schemeClr val="bg1"/>
              </a:solidFill>
              <a:cs typeface="Times New Roman" panose="02020603050405020304" pitchFamily="18" charset="0"/>
            </a:endParaRPr>
          </a:p>
          <a:p>
            <a:pPr eaLnBrk="1" hangingPunct="1">
              <a:defRPr/>
            </a:pPr>
            <a:r>
              <a:rPr lang="en-US" altLang="en-US" sz="3900" dirty="0">
                <a:solidFill>
                  <a:srgbClr val="FFFF99"/>
                </a:solidFill>
                <a:cs typeface="Times New Roman" panose="02020603050405020304" pitchFamily="18" charset="0"/>
              </a:rPr>
              <a:t>Galatians 5:22-25</a:t>
            </a:r>
            <a:r>
              <a:rPr lang="en-US" altLang="en-US" sz="3900" dirty="0">
                <a:solidFill>
                  <a:schemeClr val="bg1"/>
                </a:solidFill>
                <a:cs typeface="Times New Roman" panose="02020603050405020304" pitchFamily="18" charset="0"/>
              </a:rPr>
              <a:t> - “But the </a:t>
            </a:r>
            <a:r>
              <a:rPr lang="en-US" altLang="en-US" sz="3900" u="sng" dirty="0">
                <a:solidFill>
                  <a:schemeClr val="bg1"/>
                </a:solidFill>
                <a:cs typeface="Times New Roman" panose="02020603050405020304" pitchFamily="18" charset="0"/>
              </a:rPr>
              <a:t>fruit of the Spirit</a:t>
            </a:r>
            <a:r>
              <a:rPr lang="en-US" altLang="en-US" sz="3900" dirty="0">
                <a:solidFill>
                  <a:schemeClr val="bg1"/>
                </a:solidFill>
                <a:cs typeface="Times New Roman" panose="02020603050405020304" pitchFamily="18" charset="0"/>
              </a:rPr>
              <a:t> is </a:t>
            </a:r>
            <a:r>
              <a:rPr lang="en-US" altLang="en-US" sz="3900" u="sng" dirty="0">
                <a:solidFill>
                  <a:schemeClr val="bg1"/>
                </a:solidFill>
                <a:cs typeface="Times New Roman" panose="02020603050405020304" pitchFamily="18" charset="0"/>
              </a:rPr>
              <a:t>love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joy</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peace</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longsuffering</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kindness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goodness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faithfulness</a:t>
            </a:r>
            <a:r>
              <a:rPr lang="en-US" altLang="en-US" sz="3900" dirty="0">
                <a:solidFill>
                  <a:schemeClr val="bg1"/>
                </a:solidFill>
                <a:cs typeface="Times New Roman" panose="02020603050405020304" pitchFamily="18" charset="0"/>
              </a:rPr>
              <a:t>, 23 </a:t>
            </a:r>
            <a:r>
              <a:rPr lang="en-US" altLang="en-US" sz="3900" u="sng" dirty="0">
                <a:solidFill>
                  <a:schemeClr val="bg1"/>
                </a:solidFill>
                <a:cs typeface="Times New Roman" panose="02020603050405020304" pitchFamily="18" charset="0"/>
              </a:rPr>
              <a:t>gentleness</a:t>
            </a:r>
            <a:r>
              <a:rPr lang="en-US" altLang="en-US" sz="3900" dirty="0">
                <a:solidFill>
                  <a:schemeClr val="bg1"/>
                </a:solidFill>
                <a:cs typeface="Times New Roman" panose="02020603050405020304" pitchFamily="18" charset="0"/>
              </a:rPr>
              <a:t>, </a:t>
            </a:r>
            <a:r>
              <a:rPr lang="en-US" altLang="en-US" sz="3900" u="sng" dirty="0">
                <a:solidFill>
                  <a:schemeClr val="bg1"/>
                </a:solidFill>
                <a:cs typeface="Times New Roman" panose="02020603050405020304" pitchFamily="18" charset="0"/>
              </a:rPr>
              <a:t>self-control</a:t>
            </a:r>
            <a:r>
              <a:rPr lang="en-US" altLang="en-US" sz="3900" dirty="0">
                <a:solidFill>
                  <a:schemeClr val="bg1"/>
                </a:solidFill>
                <a:cs typeface="Times New Roman" panose="02020603050405020304" pitchFamily="18" charset="0"/>
              </a:rPr>
              <a:t>. Against such there is  no law. 24 And those who are Christ’s have crucified the flesh with its passions and desires. 25 If we </a:t>
            </a:r>
            <a:r>
              <a:rPr lang="en-US" altLang="en-US" sz="3900" u="sng" dirty="0">
                <a:solidFill>
                  <a:schemeClr val="bg1"/>
                </a:solidFill>
                <a:cs typeface="Times New Roman" panose="02020603050405020304" pitchFamily="18" charset="0"/>
              </a:rPr>
              <a:t>live</a:t>
            </a:r>
            <a:r>
              <a:rPr lang="en-US" altLang="en-US" sz="3900" dirty="0">
                <a:solidFill>
                  <a:schemeClr val="bg1"/>
                </a:solidFill>
                <a:cs typeface="Times New Roman" panose="02020603050405020304" pitchFamily="18" charset="0"/>
              </a:rPr>
              <a:t> in the Spirit, let us also </a:t>
            </a:r>
            <a:r>
              <a:rPr lang="en-US" altLang="en-US" sz="3900" u="sng" dirty="0">
                <a:solidFill>
                  <a:schemeClr val="bg1"/>
                </a:solidFill>
                <a:cs typeface="Times New Roman" panose="02020603050405020304" pitchFamily="18" charset="0"/>
              </a:rPr>
              <a:t>walk</a:t>
            </a:r>
            <a:r>
              <a:rPr lang="en-US" altLang="en-US" sz="3900" dirty="0">
                <a:solidFill>
                  <a:schemeClr val="bg1"/>
                </a:solidFill>
                <a:cs typeface="Times New Roman" panose="02020603050405020304" pitchFamily="18" charset="0"/>
              </a:rPr>
              <a:t> in the Spirit.”</a:t>
            </a:r>
          </a:p>
        </p:txBody>
      </p:sp>
      <p:sp>
        <p:nvSpPr>
          <p:cNvPr id="2" name="TextBox 1">
            <a:extLst>
              <a:ext uri="{FF2B5EF4-FFF2-40B4-BE49-F238E27FC236}">
                <a16:creationId xmlns:a16="http://schemas.microsoft.com/office/drawing/2014/main" id="{63BE4736-A599-EBF7-C746-9E08DEDE63F1}"/>
              </a:ext>
            </a:extLst>
          </p:cNvPr>
          <p:cNvSpPr txBox="1"/>
          <p:nvPr/>
        </p:nvSpPr>
        <p:spPr>
          <a:xfrm rot="21364745">
            <a:off x="2008099" y="2562679"/>
            <a:ext cx="8175803" cy="2123658"/>
          </a:xfrm>
          <a:prstGeom prst="rect">
            <a:avLst/>
          </a:prstGeom>
          <a:solidFill>
            <a:srgbClr val="FFFFCC"/>
          </a:solidFill>
          <a:ln w="76200">
            <a:solidFill>
              <a:srgbClr val="FFFFCC"/>
            </a:solidFill>
          </a:ln>
        </p:spPr>
        <p:txBody>
          <a:bodyPr wrap="square">
            <a:spAutoFit/>
          </a:bodyPr>
          <a:lstStyle/>
          <a:p>
            <a:r>
              <a:rPr lang="en-US" sz="4400" dirty="0">
                <a:ln>
                  <a:solidFill>
                    <a:sysClr val="windowText" lastClr="000000"/>
                  </a:solidFill>
                </a:ln>
                <a:latin typeface="Arial" panose="020B0604020202020204" pitchFamily="34" charset="0"/>
                <a:cs typeface="Arial" panose="020B0604020202020204" pitchFamily="34" charset="0"/>
              </a:rPr>
              <a:t>Are these </a:t>
            </a:r>
            <a:r>
              <a:rPr lang="en-US" sz="4400" u="sng" dirty="0">
                <a:ln>
                  <a:solidFill>
                    <a:sysClr val="windowText" lastClr="000000"/>
                  </a:solidFill>
                </a:ln>
                <a:latin typeface="Arial" panose="020B0604020202020204" pitchFamily="34" charset="0"/>
                <a:cs typeface="Arial" panose="020B0604020202020204" pitchFamily="34" charset="0"/>
              </a:rPr>
              <a:t>characteristics</a:t>
            </a:r>
            <a:r>
              <a:rPr lang="en-US" sz="4400" dirty="0">
                <a:ln>
                  <a:solidFill>
                    <a:sysClr val="windowText" lastClr="000000"/>
                  </a:solidFill>
                </a:ln>
                <a:latin typeface="Arial" panose="020B0604020202020204" pitchFamily="34" charset="0"/>
                <a:cs typeface="Arial" panose="020B0604020202020204" pitchFamily="34" charset="0"/>
              </a:rPr>
              <a:t> in the behavior of those who claim the Spirit dwells in them?</a:t>
            </a:r>
          </a:p>
        </p:txBody>
      </p:sp>
      <p:sp>
        <p:nvSpPr>
          <p:cNvPr id="3" name="Slide Number Placeholder 2">
            <a:extLst>
              <a:ext uri="{FF2B5EF4-FFF2-40B4-BE49-F238E27FC236}">
                <a16:creationId xmlns:a16="http://schemas.microsoft.com/office/drawing/2014/main" id="{CD1171CC-8683-D227-A762-E131E7F82A1C}"/>
              </a:ext>
            </a:extLst>
          </p:cNvPr>
          <p:cNvSpPr>
            <a:spLocks noGrp="1"/>
          </p:cNvSpPr>
          <p:nvPr>
            <p:ph type="sldNum" sz="quarter" idx="12"/>
          </p:nvPr>
        </p:nvSpPr>
        <p:spPr/>
        <p:txBody>
          <a:bodyPr/>
          <a:lstStyle/>
          <a:p>
            <a:fld id="{13397011-C6AF-4561-8AEF-0DCBEA7734D5}" type="slidenum">
              <a:rPr lang="en-US" smtClean="0"/>
              <a:t>33</a:t>
            </a:fld>
            <a:endParaRPr lang="en-US" dirty="0"/>
          </a:p>
        </p:txBody>
      </p:sp>
    </p:spTree>
    <p:extLst>
      <p:ext uri="{BB962C8B-B14F-4D97-AF65-F5344CB8AC3E}">
        <p14:creationId xmlns:p14="http://schemas.microsoft.com/office/powerpoint/2010/main" val="1691114009"/>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4">
            <a:extLst>
              <a:ext uri="{FF2B5EF4-FFF2-40B4-BE49-F238E27FC236}">
                <a16:creationId xmlns:a16="http://schemas.microsoft.com/office/drawing/2014/main" id="{D414375C-C58D-337E-1F14-9876C4AB3DBA}"/>
              </a:ext>
            </a:extLst>
          </p:cNvPr>
          <p:cNvSpPr txBox="1">
            <a:spLocks noChangeArrowheads="1"/>
          </p:cNvSpPr>
          <p:nvPr/>
        </p:nvSpPr>
        <p:spPr bwMode="auto">
          <a:xfrm>
            <a:off x="1701287" y="2459504"/>
            <a:ext cx="9113889"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en-US" sz="4000" dirty="0">
                <a:solidFill>
                  <a:schemeClr val="bg1"/>
                </a:solidFill>
              </a:rPr>
              <a:t>Galatians 5:16 </a:t>
            </a:r>
          </a:p>
          <a:p>
            <a:pPr eaLnBrk="1" hangingPunct="1">
              <a:spcBef>
                <a:spcPct val="0"/>
              </a:spcBef>
              <a:buFontTx/>
              <a:buNone/>
            </a:pPr>
            <a:r>
              <a:rPr lang="en-US" altLang="en-US" sz="4000" dirty="0">
                <a:solidFill>
                  <a:schemeClr val="bg1"/>
                </a:solidFill>
              </a:rPr>
              <a:t>“I say then: </a:t>
            </a:r>
            <a:r>
              <a:rPr lang="en-US" altLang="en-US" sz="4000" b="1" u="sng" dirty="0">
                <a:solidFill>
                  <a:schemeClr val="bg1"/>
                </a:solidFill>
              </a:rPr>
              <a:t>Walk</a:t>
            </a:r>
            <a:r>
              <a:rPr lang="en-US" altLang="en-US" sz="4000" dirty="0">
                <a:solidFill>
                  <a:schemeClr val="bg1"/>
                </a:solidFill>
              </a:rPr>
              <a:t> in the Spirit, and you shall not fulfill the lust of the flesh.</a:t>
            </a:r>
          </a:p>
        </p:txBody>
      </p:sp>
      <p:sp>
        <p:nvSpPr>
          <p:cNvPr id="2" name="Slide Number Placeholder 1">
            <a:extLst>
              <a:ext uri="{FF2B5EF4-FFF2-40B4-BE49-F238E27FC236}">
                <a16:creationId xmlns:a16="http://schemas.microsoft.com/office/drawing/2014/main" id="{759C1C21-CEEC-FE40-FE46-03BBE7C1F72E}"/>
              </a:ext>
            </a:extLst>
          </p:cNvPr>
          <p:cNvSpPr>
            <a:spLocks noGrp="1"/>
          </p:cNvSpPr>
          <p:nvPr>
            <p:ph type="sldNum" sz="quarter" idx="12"/>
          </p:nvPr>
        </p:nvSpPr>
        <p:spPr/>
        <p:txBody>
          <a:bodyPr/>
          <a:lstStyle/>
          <a:p>
            <a:fld id="{13397011-C6AF-4561-8AEF-0DCBEA7734D5}" type="slidenum">
              <a:rPr lang="en-US" smtClean="0"/>
              <a:t>34</a:t>
            </a:fld>
            <a:endParaRPr lang="en-US" dirty="0"/>
          </a:p>
        </p:txBody>
      </p:sp>
    </p:spTree>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C3D2300-FFDE-D20E-68B5-1393A26B0B9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EE48CA0-20F4-05A0-70BE-92A6942CA4FD}"/>
              </a:ext>
            </a:extLst>
          </p:cNvPr>
          <p:cNvSpPr txBox="1"/>
          <p:nvPr/>
        </p:nvSpPr>
        <p:spPr>
          <a:xfrm>
            <a:off x="943446" y="2852801"/>
            <a:ext cx="10305107" cy="1015663"/>
          </a:xfrm>
          <a:prstGeom prst="rect">
            <a:avLst/>
          </a:prstGeom>
          <a:noFill/>
        </p:spPr>
        <p:txBody>
          <a:bodyPr wrap="square">
            <a:spAutoFit/>
          </a:bodyPr>
          <a:lstStyle/>
          <a:p>
            <a:r>
              <a:rPr lang="en-US" sz="6000" dirty="0">
                <a:solidFill>
                  <a:schemeClr val="bg1"/>
                </a:solidFill>
              </a:rPr>
              <a:t>Will you walk in the Spirit?</a:t>
            </a:r>
          </a:p>
        </p:txBody>
      </p:sp>
      <p:sp>
        <p:nvSpPr>
          <p:cNvPr id="2" name="Slide Number Placeholder 1">
            <a:extLst>
              <a:ext uri="{FF2B5EF4-FFF2-40B4-BE49-F238E27FC236}">
                <a16:creationId xmlns:a16="http://schemas.microsoft.com/office/drawing/2014/main" id="{F9B6D221-55A0-C0F9-C062-DF4F00850B4D}"/>
              </a:ext>
            </a:extLst>
          </p:cNvPr>
          <p:cNvSpPr>
            <a:spLocks noGrp="1"/>
          </p:cNvSpPr>
          <p:nvPr>
            <p:ph type="sldNum" sz="quarter" idx="12"/>
          </p:nvPr>
        </p:nvSpPr>
        <p:spPr/>
        <p:txBody>
          <a:bodyPr/>
          <a:lstStyle/>
          <a:p>
            <a:fld id="{13397011-C6AF-4561-8AEF-0DCBEA7734D5}" type="slidenum">
              <a:rPr lang="en-US" smtClean="0"/>
              <a:t>35</a:t>
            </a:fld>
            <a:endParaRPr lang="en-US" dirty="0"/>
          </a:p>
        </p:txBody>
      </p:sp>
    </p:spTree>
    <p:extLst>
      <p:ext uri="{BB962C8B-B14F-4D97-AF65-F5344CB8AC3E}">
        <p14:creationId xmlns:p14="http://schemas.microsoft.com/office/powerpoint/2010/main" val="3400102883"/>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2902E5-614A-AF48-8E1B-34535AA51A42}"/>
            </a:ext>
          </a:extLst>
        </p:cNvPr>
        <p:cNvGrpSpPr/>
        <p:nvPr/>
      </p:nvGrpSpPr>
      <p:grpSpPr>
        <a:xfrm>
          <a:off x="0" y="0"/>
          <a:ext cx="0" cy="0"/>
          <a:chOff x="0" y="0"/>
          <a:chExt cx="0" cy="0"/>
        </a:xfrm>
      </p:grpSpPr>
      <p:sp>
        <p:nvSpPr>
          <p:cNvPr id="191490" name="Text Box 4">
            <a:extLst>
              <a:ext uri="{FF2B5EF4-FFF2-40B4-BE49-F238E27FC236}">
                <a16:creationId xmlns:a16="http://schemas.microsoft.com/office/drawing/2014/main" id="{2140772E-6168-3B86-D7E0-3F8D90D186A0}"/>
              </a:ext>
            </a:extLst>
          </p:cNvPr>
          <p:cNvSpPr txBox="1">
            <a:spLocks noChangeArrowheads="1"/>
          </p:cNvSpPr>
          <p:nvPr/>
        </p:nvSpPr>
        <p:spPr bwMode="auto">
          <a:xfrm>
            <a:off x="5715000" y="4495801"/>
            <a:ext cx="3657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en-US" sz="1800"/>
          </a:p>
        </p:txBody>
      </p:sp>
      <p:sp>
        <p:nvSpPr>
          <p:cNvPr id="4" name="TextBox 3">
            <a:extLst>
              <a:ext uri="{FF2B5EF4-FFF2-40B4-BE49-F238E27FC236}">
                <a16:creationId xmlns:a16="http://schemas.microsoft.com/office/drawing/2014/main" id="{B8CD15B1-8687-0711-27D7-D31B2206523F}"/>
              </a:ext>
            </a:extLst>
          </p:cNvPr>
          <p:cNvSpPr txBox="1"/>
          <p:nvPr/>
        </p:nvSpPr>
        <p:spPr>
          <a:xfrm>
            <a:off x="568852" y="612844"/>
            <a:ext cx="11054295" cy="5632311"/>
          </a:xfrm>
          <a:prstGeom prst="rect">
            <a:avLst/>
          </a:prstGeom>
          <a:noFill/>
        </p:spPr>
        <p:txBody>
          <a:bodyPr wrap="square">
            <a:spAutoFit/>
          </a:bodyPr>
          <a:lstStyle/>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HEAR</a:t>
            </a:r>
            <a:r>
              <a:rPr lang="en-US" sz="4000" dirty="0">
                <a:solidFill>
                  <a:schemeClr val="bg1"/>
                </a:solidFill>
                <a:latin typeface="Arial" panose="020B0604020202020204" pitchFamily="34" charset="0"/>
                <a:cs typeface="Arial" panose="020B0604020202020204" pitchFamily="34" charset="0"/>
              </a:rPr>
              <a:t> the Word			Rom 10:13-17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BELIEVE</a:t>
            </a:r>
            <a:r>
              <a:rPr lang="en-US" sz="4000" dirty="0">
                <a:solidFill>
                  <a:schemeClr val="bg1"/>
                </a:solidFill>
                <a:latin typeface="Arial" panose="020B0604020202020204" pitchFamily="34" charset="0"/>
                <a:cs typeface="Arial" panose="020B0604020202020204" pitchFamily="34" charset="0"/>
              </a:rPr>
              <a:t> the truth		Heb 11:6; Jn 8:24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REPENT</a:t>
            </a:r>
            <a:r>
              <a:rPr lang="en-US" sz="4000" dirty="0">
                <a:solidFill>
                  <a:schemeClr val="bg1"/>
                </a:solidFill>
                <a:latin typeface="Arial" panose="020B0604020202020204" pitchFamily="34" charset="0"/>
                <a:cs typeface="Arial" panose="020B0604020202020204" pitchFamily="34" charset="0"/>
              </a:rPr>
              <a:t> from all sins	   	Lk 13:3; Acts 2:38 </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CONFESS</a:t>
            </a:r>
            <a:r>
              <a:rPr lang="en-US" sz="4000" dirty="0">
                <a:solidFill>
                  <a:schemeClr val="bg1"/>
                </a:solidFill>
                <a:latin typeface="Arial" panose="020B0604020202020204" pitchFamily="34" charset="0"/>
                <a:cs typeface="Arial" panose="020B0604020202020204" pitchFamily="34" charset="0"/>
              </a:rPr>
              <a:t> Christ		   	Matt 10:32-33</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BAPTIZED</a:t>
            </a:r>
            <a:r>
              <a:rPr lang="en-US" sz="4000" dirty="0">
                <a:solidFill>
                  <a:schemeClr val="bg1"/>
                </a:solidFill>
                <a:latin typeface="Arial" panose="020B0604020202020204" pitchFamily="34" charset="0"/>
                <a:cs typeface="Arial" panose="020B0604020202020204" pitchFamily="34" charset="0"/>
              </a:rPr>
              <a:t> into Christ    	Acts 2:38</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ADDED</a:t>
            </a:r>
            <a:r>
              <a:rPr lang="en-US" sz="4000" dirty="0">
                <a:solidFill>
                  <a:schemeClr val="bg1"/>
                </a:solidFill>
                <a:latin typeface="Arial" panose="020B0604020202020204" pitchFamily="34" charset="0"/>
                <a:cs typeface="Arial" panose="020B0604020202020204" pitchFamily="34" charset="0"/>
              </a:rPr>
              <a:t> to the Church    	Acts 2:47</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FAITHFUL</a:t>
            </a:r>
            <a:r>
              <a:rPr lang="en-US" sz="4000" dirty="0">
                <a:solidFill>
                  <a:schemeClr val="bg1"/>
                </a:solidFill>
                <a:latin typeface="Arial" panose="020B0604020202020204" pitchFamily="34" charset="0"/>
                <a:cs typeface="Arial" panose="020B0604020202020204" pitchFamily="34" charset="0"/>
              </a:rPr>
              <a:t> to the Lord    	Rev 2:10</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PROCLAIM</a:t>
            </a:r>
            <a:r>
              <a:rPr lang="en-US" sz="4000" dirty="0">
                <a:solidFill>
                  <a:schemeClr val="bg1"/>
                </a:solidFill>
                <a:latin typeface="Arial" panose="020B0604020202020204" pitchFamily="34" charset="0"/>
                <a:cs typeface="Arial" panose="020B0604020202020204" pitchFamily="34" charset="0"/>
              </a:rPr>
              <a:t> the Lord		1 Pet 2:9</a:t>
            </a:r>
          </a:p>
          <a:p>
            <a:pPr marL="457200" indent="-457200">
              <a:buFont typeface="Wingdings" panose="05000000000000000000" pitchFamily="2" charset="2"/>
              <a:buChar char="ü"/>
              <a:defRPr/>
            </a:pPr>
            <a:r>
              <a:rPr lang="en-US" sz="4000" dirty="0">
                <a:solidFill>
                  <a:srgbClr val="FFFF99"/>
                </a:solidFill>
                <a:latin typeface="Arial" panose="020B0604020202020204" pitchFamily="34" charset="0"/>
                <a:cs typeface="Arial" panose="020B0604020202020204" pitchFamily="34" charset="0"/>
              </a:rPr>
              <a:t>WORSHIP</a:t>
            </a:r>
            <a:r>
              <a:rPr lang="en-US" sz="4000" dirty="0">
                <a:solidFill>
                  <a:schemeClr val="bg1"/>
                </a:solidFill>
                <a:latin typeface="Arial" panose="020B0604020202020204" pitchFamily="34" charset="0"/>
                <a:cs typeface="Arial" panose="020B0604020202020204" pitchFamily="34" charset="0"/>
              </a:rPr>
              <a:t> the Lord		John 4:24</a:t>
            </a:r>
          </a:p>
        </p:txBody>
      </p:sp>
      <p:sp>
        <p:nvSpPr>
          <p:cNvPr id="2" name="Slide Number Placeholder 1">
            <a:extLst>
              <a:ext uri="{FF2B5EF4-FFF2-40B4-BE49-F238E27FC236}">
                <a16:creationId xmlns:a16="http://schemas.microsoft.com/office/drawing/2014/main" id="{BF55DA4C-0AC7-F10A-A36D-D56BC55A0BFD}"/>
              </a:ext>
            </a:extLst>
          </p:cNvPr>
          <p:cNvSpPr>
            <a:spLocks noGrp="1"/>
          </p:cNvSpPr>
          <p:nvPr>
            <p:ph type="sldNum" sz="quarter" idx="12"/>
          </p:nvPr>
        </p:nvSpPr>
        <p:spPr/>
        <p:txBody>
          <a:bodyPr/>
          <a:lstStyle/>
          <a:p>
            <a:fld id="{13397011-C6AF-4561-8AEF-0DCBEA7734D5}" type="slidenum">
              <a:rPr lang="en-US" smtClean="0"/>
              <a:t>36</a:t>
            </a:fld>
            <a:endParaRPr lang="en-US" dirty="0"/>
          </a:p>
        </p:txBody>
      </p:sp>
    </p:spTree>
    <p:extLst>
      <p:ext uri="{BB962C8B-B14F-4D97-AF65-F5344CB8AC3E}">
        <p14:creationId xmlns:p14="http://schemas.microsoft.com/office/powerpoint/2010/main" val="3088784056"/>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2B9744-6F97-5ED0-B072-873FC972113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A2852BEA-2E14-5A66-1097-DA20E7D5B625}"/>
              </a:ext>
            </a:extLst>
          </p:cNvPr>
          <p:cNvSpPr txBox="1"/>
          <p:nvPr/>
        </p:nvSpPr>
        <p:spPr>
          <a:xfrm>
            <a:off x="386658" y="335845"/>
            <a:ext cx="11418683" cy="6186309"/>
          </a:xfrm>
          <a:prstGeom prst="rect">
            <a:avLst/>
          </a:prstGeom>
          <a:noFill/>
        </p:spPr>
        <p:txBody>
          <a:bodyPr wrap="square">
            <a:spAutoFit/>
          </a:bodyPr>
          <a:lstStyle/>
          <a:p>
            <a:pPr marL="571500" indent="-571500">
              <a:buFont typeface="Wingdings" panose="05000000000000000000" pitchFamily="2" charset="2"/>
              <a:buChar char="ü"/>
            </a:pPr>
            <a:r>
              <a:rPr lang="en-US" sz="3600" u="sng" dirty="0">
                <a:solidFill>
                  <a:srgbClr val="FFFF99"/>
                </a:solidFill>
              </a:rPr>
              <a:t>John 15:4-7</a:t>
            </a:r>
            <a:r>
              <a:rPr lang="en-US" sz="3600" dirty="0">
                <a:solidFill>
                  <a:schemeClr val="bg1"/>
                </a:solidFill>
              </a:rPr>
              <a:t>: Dwell in Me, and I will dwell in you</a:t>
            </a:r>
          </a:p>
          <a:p>
            <a:pPr marL="571500" indent="-571500">
              <a:buFont typeface="Wingdings" panose="05000000000000000000" pitchFamily="2" charset="2"/>
              <a:buChar char="ü"/>
            </a:pPr>
            <a:r>
              <a:rPr lang="en-US" sz="3600" u="sng" dirty="0">
                <a:solidFill>
                  <a:srgbClr val="FFFF99"/>
                </a:solidFill>
              </a:rPr>
              <a:t>Ephesians 3:17-19</a:t>
            </a:r>
            <a:r>
              <a:rPr lang="en-US" sz="3600" dirty="0">
                <a:solidFill>
                  <a:schemeClr val="bg1"/>
                </a:solidFill>
              </a:rPr>
              <a:t>: Christ may dwell in your hearts through faith </a:t>
            </a:r>
          </a:p>
          <a:p>
            <a:pPr marL="571500" indent="-571500">
              <a:buFont typeface="Wingdings" panose="05000000000000000000" pitchFamily="2" charset="2"/>
              <a:buChar char="ü"/>
            </a:pPr>
            <a:r>
              <a:rPr lang="en-US" sz="3600" u="sng" dirty="0">
                <a:solidFill>
                  <a:srgbClr val="FFFF99"/>
                </a:solidFill>
              </a:rPr>
              <a:t>1 Corinthians 3:16</a:t>
            </a:r>
            <a:r>
              <a:rPr lang="en-US" sz="3600" dirty="0">
                <a:solidFill>
                  <a:schemeClr val="bg1"/>
                </a:solidFill>
              </a:rPr>
              <a:t>: The Holy Spirit dwells in believers</a:t>
            </a:r>
          </a:p>
          <a:p>
            <a:pPr marL="571500" indent="-571500">
              <a:buFont typeface="Wingdings" panose="05000000000000000000" pitchFamily="2" charset="2"/>
              <a:buChar char="ü"/>
            </a:pPr>
            <a:r>
              <a:rPr lang="en-US" sz="3600" u="sng" dirty="0">
                <a:solidFill>
                  <a:srgbClr val="FFFF99"/>
                </a:solidFill>
              </a:rPr>
              <a:t>Colossians 3:16</a:t>
            </a:r>
            <a:r>
              <a:rPr lang="en-US" sz="3600" dirty="0">
                <a:solidFill>
                  <a:schemeClr val="bg1"/>
                </a:solidFill>
              </a:rPr>
              <a:t>: Let the word of Christ dwell in you richly</a:t>
            </a:r>
          </a:p>
          <a:p>
            <a:pPr marL="571500" indent="-571500">
              <a:buFont typeface="Wingdings" panose="05000000000000000000" pitchFamily="2" charset="2"/>
              <a:buChar char="ü"/>
            </a:pPr>
            <a:r>
              <a:rPr lang="en-US" sz="3600" u="sng" dirty="0">
                <a:solidFill>
                  <a:srgbClr val="FFFF99"/>
                </a:solidFill>
              </a:rPr>
              <a:t>Revelation 21:3 </a:t>
            </a:r>
            <a:r>
              <a:rPr lang="en-US" sz="3600" u="sng" dirty="0">
                <a:solidFill>
                  <a:schemeClr val="bg1"/>
                </a:solidFill>
              </a:rPr>
              <a:t>:</a:t>
            </a:r>
            <a:r>
              <a:rPr lang="en-US" sz="3600" dirty="0">
                <a:solidFill>
                  <a:schemeClr val="bg1"/>
                </a:solidFill>
              </a:rPr>
              <a:t> Behold, the dwelling place of God is with man, and he will dwell with them, and they will be his people, and God himself will be with them as their God.</a:t>
            </a:r>
          </a:p>
        </p:txBody>
      </p:sp>
      <p:sp>
        <p:nvSpPr>
          <p:cNvPr id="2" name="Slide Number Placeholder 1">
            <a:extLst>
              <a:ext uri="{FF2B5EF4-FFF2-40B4-BE49-F238E27FC236}">
                <a16:creationId xmlns:a16="http://schemas.microsoft.com/office/drawing/2014/main" id="{F4E03118-F123-93EE-0C82-326307105517}"/>
              </a:ext>
            </a:extLst>
          </p:cNvPr>
          <p:cNvSpPr>
            <a:spLocks noGrp="1"/>
          </p:cNvSpPr>
          <p:nvPr>
            <p:ph type="sldNum" sz="quarter" idx="12"/>
          </p:nvPr>
        </p:nvSpPr>
        <p:spPr/>
        <p:txBody>
          <a:bodyPr/>
          <a:lstStyle/>
          <a:p>
            <a:fld id="{13397011-C6AF-4561-8AEF-0DCBEA7734D5}" type="slidenum">
              <a:rPr lang="en-US" smtClean="0"/>
              <a:t>4</a:t>
            </a:fld>
            <a:endParaRPr lang="en-US" dirty="0"/>
          </a:p>
        </p:txBody>
      </p:sp>
    </p:spTree>
    <p:extLst>
      <p:ext uri="{BB962C8B-B14F-4D97-AF65-F5344CB8AC3E}">
        <p14:creationId xmlns:p14="http://schemas.microsoft.com/office/powerpoint/2010/main" val="3342291801"/>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7EE4F2-0091-75D6-255F-E4539EECEF66}"/>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2ED24EC7-0958-5692-A838-74AC95224421}"/>
              </a:ext>
            </a:extLst>
          </p:cNvPr>
          <p:cNvSpPr txBox="1"/>
          <p:nvPr/>
        </p:nvSpPr>
        <p:spPr>
          <a:xfrm>
            <a:off x="386658" y="335845"/>
            <a:ext cx="11418683" cy="5632311"/>
          </a:xfrm>
          <a:prstGeom prst="rect">
            <a:avLst/>
          </a:prstGeom>
          <a:noFill/>
        </p:spPr>
        <p:txBody>
          <a:bodyPr wrap="square">
            <a:spAutoFit/>
          </a:bodyPr>
          <a:lstStyle/>
          <a:p>
            <a:pPr marL="571500" indent="-571500">
              <a:buFont typeface="Wingdings" panose="05000000000000000000" pitchFamily="2" charset="2"/>
              <a:buChar char="ü"/>
            </a:pPr>
            <a:r>
              <a:rPr lang="en-US" sz="3600" u="sng" dirty="0">
                <a:solidFill>
                  <a:srgbClr val="FFFF99"/>
                </a:solidFill>
              </a:rPr>
              <a:t>2 Corinthians 12:9</a:t>
            </a:r>
            <a:r>
              <a:rPr lang="en-US" sz="3600" dirty="0">
                <a:solidFill>
                  <a:srgbClr val="FFFF99"/>
                </a:solidFill>
              </a:rPr>
              <a:t> </a:t>
            </a:r>
            <a:r>
              <a:rPr lang="en-US" sz="3600" dirty="0">
                <a:solidFill>
                  <a:schemeClr val="bg1"/>
                </a:solidFill>
              </a:rPr>
              <a:t>- But he said to me, My grace is sufficient for you, for my power is made perfect in weakness. Therefore I will boast all the more gladly about my weaknesses, so that Christ’s power may rest on me. </a:t>
            </a:r>
            <a:r>
              <a:rPr lang="en-US" sz="3200" dirty="0">
                <a:solidFill>
                  <a:schemeClr val="bg1"/>
                </a:solidFill>
              </a:rPr>
              <a:t>(see also </a:t>
            </a:r>
            <a:r>
              <a:rPr lang="en-US" sz="3200" u="sng" dirty="0">
                <a:solidFill>
                  <a:schemeClr val="bg1"/>
                </a:solidFill>
              </a:rPr>
              <a:t>Romans 1:16 </a:t>
            </a:r>
            <a:r>
              <a:rPr lang="en-US" sz="3200" dirty="0">
                <a:solidFill>
                  <a:schemeClr val="bg1"/>
                </a:solidFill>
              </a:rPr>
              <a:t>- “The Gospel is the power of God unto salvation.”)</a:t>
            </a:r>
            <a:endParaRPr lang="en-US" sz="3600" dirty="0">
              <a:solidFill>
                <a:schemeClr val="bg1"/>
              </a:solidFill>
            </a:endParaRPr>
          </a:p>
          <a:p>
            <a:pPr marL="571500" indent="-571500">
              <a:buFont typeface="Wingdings" panose="05000000000000000000" pitchFamily="2" charset="2"/>
              <a:buChar char="ü"/>
            </a:pPr>
            <a:r>
              <a:rPr lang="en-US" sz="3600" u="sng" dirty="0">
                <a:solidFill>
                  <a:srgbClr val="FFFF99"/>
                </a:solidFill>
              </a:rPr>
              <a:t>1 John 4:13 </a:t>
            </a:r>
            <a:r>
              <a:rPr lang="en-US" sz="3600" dirty="0">
                <a:solidFill>
                  <a:schemeClr val="bg1"/>
                </a:solidFill>
              </a:rPr>
              <a:t>- This is how we know that we live in him and he in us: He has given us of his Spirit.</a:t>
            </a:r>
          </a:p>
          <a:p>
            <a:pPr marL="571500" indent="-571500">
              <a:buFont typeface="Wingdings" panose="05000000000000000000" pitchFamily="2" charset="2"/>
              <a:buChar char="ü"/>
            </a:pPr>
            <a:r>
              <a:rPr lang="en-US" sz="3600" u="sng" dirty="0">
                <a:solidFill>
                  <a:srgbClr val="FFFF99"/>
                </a:solidFill>
              </a:rPr>
              <a:t>Psalm 23:6 </a:t>
            </a:r>
            <a:r>
              <a:rPr lang="en-US" sz="3600" dirty="0">
                <a:solidFill>
                  <a:schemeClr val="bg1"/>
                </a:solidFill>
              </a:rPr>
              <a:t>- I will dwell in the house of the Lord forever.</a:t>
            </a:r>
          </a:p>
        </p:txBody>
      </p:sp>
      <p:sp>
        <p:nvSpPr>
          <p:cNvPr id="2" name="Slide Number Placeholder 1">
            <a:extLst>
              <a:ext uri="{FF2B5EF4-FFF2-40B4-BE49-F238E27FC236}">
                <a16:creationId xmlns:a16="http://schemas.microsoft.com/office/drawing/2014/main" id="{7C41055C-2417-0FA2-4741-B4B5AADAFDF5}"/>
              </a:ext>
            </a:extLst>
          </p:cNvPr>
          <p:cNvSpPr>
            <a:spLocks noGrp="1"/>
          </p:cNvSpPr>
          <p:nvPr>
            <p:ph type="sldNum" sz="quarter" idx="12"/>
          </p:nvPr>
        </p:nvSpPr>
        <p:spPr/>
        <p:txBody>
          <a:bodyPr/>
          <a:lstStyle/>
          <a:p>
            <a:fld id="{13397011-C6AF-4561-8AEF-0DCBEA7734D5}" type="slidenum">
              <a:rPr lang="en-US" smtClean="0"/>
              <a:t>5</a:t>
            </a:fld>
            <a:endParaRPr lang="en-US" dirty="0"/>
          </a:p>
        </p:txBody>
      </p:sp>
    </p:spTree>
    <p:extLst>
      <p:ext uri="{BB962C8B-B14F-4D97-AF65-F5344CB8AC3E}">
        <p14:creationId xmlns:p14="http://schemas.microsoft.com/office/powerpoint/2010/main" val="4000848106"/>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EE40904D-F0D8-AABF-CBA1-F6EDE7709E3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F550DD58-A700-3912-B9F2-9E3C6E8170DB}"/>
              </a:ext>
            </a:extLst>
          </p:cNvPr>
          <p:cNvSpPr txBox="1"/>
          <p:nvPr/>
        </p:nvSpPr>
        <p:spPr>
          <a:xfrm>
            <a:off x="858325" y="2028616"/>
            <a:ext cx="10672151" cy="2800767"/>
          </a:xfrm>
          <a:prstGeom prst="rect">
            <a:avLst/>
          </a:prstGeom>
          <a:noFill/>
        </p:spPr>
        <p:txBody>
          <a:bodyPr wrap="square">
            <a:spAutoFit/>
          </a:bodyPr>
          <a:lstStyle/>
          <a:p>
            <a:r>
              <a:rPr lang="en-US" sz="4400" dirty="0">
                <a:solidFill>
                  <a:schemeClr val="bg1"/>
                </a:solidFill>
                <a:latin typeface="Arial" panose="020B0604020202020204" pitchFamily="34" charset="0"/>
                <a:cs typeface="Arial" panose="020B0604020202020204" pitchFamily="34" charset="0"/>
              </a:rPr>
              <a:t>Can we have the Holy Spirit without miraculous gifts?</a:t>
            </a:r>
          </a:p>
          <a:p>
            <a:r>
              <a:rPr lang="en-US" sz="4400" dirty="0">
                <a:solidFill>
                  <a:schemeClr val="bg1"/>
                </a:solidFill>
                <a:latin typeface="Arial" panose="020B0604020202020204" pitchFamily="34" charset="0"/>
                <a:cs typeface="Arial" panose="020B0604020202020204" pitchFamily="34" charset="0"/>
              </a:rPr>
              <a:t>Let’s consider the indwelling of the Spirit in John The Baptizer…</a:t>
            </a:r>
          </a:p>
        </p:txBody>
      </p:sp>
      <p:sp>
        <p:nvSpPr>
          <p:cNvPr id="2" name="Slide Number Placeholder 1">
            <a:extLst>
              <a:ext uri="{FF2B5EF4-FFF2-40B4-BE49-F238E27FC236}">
                <a16:creationId xmlns:a16="http://schemas.microsoft.com/office/drawing/2014/main" id="{5141CAAA-8091-1768-4E5F-AC092EEDA3B0}"/>
              </a:ext>
            </a:extLst>
          </p:cNvPr>
          <p:cNvSpPr>
            <a:spLocks noGrp="1"/>
          </p:cNvSpPr>
          <p:nvPr>
            <p:ph type="sldNum" sz="quarter" idx="12"/>
          </p:nvPr>
        </p:nvSpPr>
        <p:spPr/>
        <p:txBody>
          <a:bodyPr/>
          <a:lstStyle/>
          <a:p>
            <a:fld id="{13397011-C6AF-4561-8AEF-0DCBEA7734D5}" type="slidenum">
              <a:rPr lang="en-US" smtClean="0"/>
              <a:t>6</a:t>
            </a:fld>
            <a:endParaRPr lang="en-US" dirty="0"/>
          </a:p>
        </p:txBody>
      </p:sp>
    </p:spTree>
    <p:extLst>
      <p:ext uri="{BB962C8B-B14F-4D97-AF65-F5344CB8AC3E}">
        <p14:creationId xmlns:p14="http://schemas.microsoft.com/office/powerpoint/2010/main" val="897630581"/>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000266CD-275D-68A8-8837-477E350FC844}"/>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E5EAB496-2651-02A6-32E3-8A8BA71ED35D}"/>
              </a:ext>
            </a:extLst>
          </p:cNvPr>
          <p:cNvSpPr txBox="1"/>
          <p:nvPr/>
        </p:nvSpPr>
        <p:spPr>
          <a:xfrm>
            <a:off x="692573" y="612844"/>
            <a:ext cx="10806853" cy="5632311"/>
          </a:xfrm>
          <a:prstGeom prst="rect">
            <a:avLst/>
          </a:prstGeom>
          <a:noFill/>
        </p:spPr>
        <p:txBody>
          <a:bodyPr wrap="square">
            <a:spAutoFit/>
          </a:bodyPr>
          <a:lstStyle/>
          <a:p>
            <a:r>
              <a:rPr lang="en-US" sz="3600" dirty="0">
                <a:solidFill>
                  <a:srgbClr val="FFFF99"/>
                </a:solidFill>
                <a:latin typeface="Arial" panose="020B0604020202020204" pitchFamily="34" charset="0"/>
                <a:cs typeface="Arial" panose="020B0604020202020204" pitchFamily="34" charset="0"/>
              </a:rPr>
              <a:t>Luke 1:15-17, NKJV</a:t>
            </a:r>
          </a:p>
          <a:p>
            <a:r>
              <a:rPr lang="en-US" sz="3600" dirty="0">
                <a:solidFill>
                  <a:schemeClr val="bg1"/>
                </a:solidFill>
                <a:latin typeface="Arial" panose="020B0604020202020204" pitchFamily="34" charset="0"/>
                <a:cs typeface="Arial" panose="020B0604020202020204" pitchFamily="34" charset="0"/>
              </a:rPr>
              <a:t>15 For he will be great in the sight of the Lord, and shall drink neither wine nor strong drink. He will also be </a:t>
            </a:r>
            <a:r>
              <a:rPr lang="en-US" sz="3600" u="sng" dirty="0">
                <a:solidFill>
                  <a:schemeClr val="bg1"/>
                </a:solidFill>
                <a:latin typeface="Arial" panose="020B0604020202020204" pitchFamily="34" charset="0"/>
                <a:cs typeface="Arial" panose="020B0604020202020204" pitchFamily="34" charset="0"/>
              </a:rPr>
              <a:t>filled with the Holy Spirit</a:t>
            </a:r>
            <a:r>
              <a:rPr lang="en-US" sz="3600" dirty="0">
                <a:solidFill>
                  <a:schemeClr val="bg1"/>
                </a:solidFill>
                <a:latin typeface="Arial" panose="020B0604020202020204" pitchFamily="34" charset="0"/>
                <a:cs typeface="Arial" panose="020B0604020202020204" pitchFamily="34" charset="0"/>
              </a:rPr>
              <a:t>, even from his mother’s womb. 16 And he will turn many of the children of Israel to the Lord their God. 17 He will also go before Him </a:t>
            </a:r>
            <a:r>
              <a:rPr lang="en-US" sz="3600" u="sng" dirty="0">
                <a:solidFill>
                  <a:schemeClr val="bg1"/>
                </a:solidFill>
                <a:latin typeface="Arial" panose="020B0604020202020204" pitchFamily="34" charset="0"/>
                <a:cs typeface="Arial" panose="020B0604020202020204" pitchFamily="34" charset="0"/>
              </a:rPr>
              <a:t>in the spirit and power</a:t>
            </a:r>
            <a:r>
              <a:rPr lang="en-US" sz="3600" dirty="0">
                <a:solidFill>
                  <a:schemeClr val="bg1"/>
                </a:solidFill>
                <a:latin typeface="Arial" panose="020B0604020202020204" pitchFamily="34" charset="0"/>
                <a:cs typeface="Arial" panose="020B0604020202020204" pitchFamily="34" charset="0"/>
              </a:rPr>
              <a:t> of Elijah, ‘to turn the hearts of the fathers to the children,’ and the disobedient to the wisdom of the just, to make ready a people prepared for the Lord.”</a:t>
            </a:r>
          </a:p>
        </p:txBody>
      </p:sp>
      <p:sp>
        <p:nvSpPr>
          <p:cNvPr id="2" name="Slide Number Placeholder 1">
            <a:extLst>
              <a:ext uri="{FF2B5EF4-FFF2-40B4-BE49-F238E27FC236}">
                <a16:creationId xmlns:a16="http://schemas.microsoft.com/office/drawing/2014/main" id="{21D559CF-576E-5ACB-FCD6-745508FE8EAA}"/>
              </a:ext>
            </a:extLst>
          </p:cNvPr>
          <p:cNvSpPr>
            <a:spLocks noGrp="1"/>
          </p:cNvSpPr>
          <p:nvPr>
            <p:ph type="sldNum" sz="quarter" idx="12"/>
          </p:nvPr>
        </p:nvSpPr>
        <p:spPr/>
        <p:txBody>
          <a:bodyPr/>
          <a:lstStyle/>
          <a:p>
            <a:fld id="{13397011-C6AF-4561-8AEF-0DCBEA7734D5}" type="slidenum">
              <a:rPr lang="en-US" smtClean="0"/>
              <a:t>7</a:t>
            </a:fld>
            <a:endParaRPr lang="en-US" dirty="0"/>
          </a:p>
        </p:txBody>
      </p:sp>
    </p:spTree>
    <p:extLst>
      <p:ext uri="{BB962C8B-B14F-4D97-AF65-F5344CB8AC3E}">
        <p14:creationId xmlns:p14="http://schemas.microsoft.com/office/powerpoint/2010/main" val="1869697067"/>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67C9958-A484-8700-7C14-B703747F153C}"/>
            </a:ext>
          </a:extLst>
        </p:cNvPr>
        <p:cNvGrpSpPr/>
        <p:nvPr/>
      </p:nvGrpSpPr>
      <p:grpSpPr>
        <a:xfrm>
          <a:off x="0" y="0"/>
          <a:ext cx="0" cy="0"/>
          <a:chOff x="0" y="0"/>
          <a:chExt cx="0" cy="0"/>
        </a:xfrm>
      </p:grpSpPr>
      <p:sp>
        <p:nvSpPr>
          <p:cNvPr id="17411" name="Rectangle 3">
            <a:extLst>
              <a:ext uri="{FF2B5EF4-FFF2-40B4-BE49-F238E27FC236}">
                <a16:creationId xmlns:a16="http://schemas.microsoft.com/office/drawing/2014/main" id="{D55038EE-9FD2-81CB-93F9-E18BAF89CCAE}"/>
              </a:ext>
            </a:extLst>
          </p:cNvPr>
          <p:cNvSpPr>
            <a:spLocks noChangeArrowheads="1"/>
          </p:cNvSpPr>
          <p:nvPr/>
        </p:nvSpPr>
        <p:spPr bwMode="auto">
          <a:xfrm>
            <a:off x="1246743" y="1997839"/>
            <a:ext cx="9698513" cy="2862322"/>
          </a:xfrm>
          <a:prstGeom prst="rect">
            <a:avLst/>
          </a:prstGeom>
          <a:noFill/>
          <a:ln>
            <a:noFill/>
          </a:ln>
          <a:effectLst/>
        </p:spPr>
        <p:txBody>
          <a:bodyPr wrap="square" anchor="ctr">
            <a:spAutoFit/>
          </a:bodyPr>
          <a:lstStyle/>
          <a:p>
            <a:pPr>
              <a:defRPr/>
            </a:pPr>
            <a:r>
              <a:rPr lang="en-US" altLang="en-US" sz="3600" dirty="0">
                <a:solidFill>
                  <a:srgbClr val="FFFF99"/>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John 10:41-42, NKJV</a:t>
            </a:r>
          </a:p>
          <a:p>
            <a:pPr>
              <a:defRPr/>
            </a:pPr>
            <a:r>
              <a:rPr lang="en-US" altLang="en-US" sz="3600" dirty="0">
                <a:solidFill>
                  <a:schemeClr val="bg1">
                    <a:lumMod val="95000"/>
                  </a:schemeClr>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41 Then many came to Him and said, “</a:t>
            </a:r>
            <a:r>
              <a:rPr lang="en-US" altLang="en-US" sz="3600" u="sng" dirty="0">
                <a:solidFill>
                  <a:schemeClr val="bg1">
                    <a:lumMod val="95000"/>
                  </a:schemeClr>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John performed no sign</a:t>
            </a:r>
            <a:r>
              <a:rPr lang="en-US" altLang="en-US" sz="3600" dirty="0">
                <a:solidFill>
                  <a:schemeClr val="bg1">
                    <a:lumMod val="95000"/>
                  </a:schemeClr>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but all the things that John spoke about this Man were true.” 42 And many believed in Him there.</a:t>
            </a:r>
            <a:r>
              <a:rPr lang="en-US" altLang="en-US" sz="3600" b="1" dirty="0">
                <a:solidFill>
                  <a:schemeClr val="bg1">
                    <a:lumMod val="95000"/>
                  </a:schemeClr>
                </a:solidFill>
                <a:effectLst>
                  <a:outerShdw blurRad="38100" dist="38100" dir="2700000" algn="tl">
                    <a:srgbClr val="000000"/>
                  </a:outerShdw>
                </a:effectLst>
                <a:latin typeface="Arial" panose="020B0604020202020204" pitchFamily="34" charset="0"/>
                <a:ea typeface="Tahoma" panose="020B0604030504040204" pitchFamily="34" charset="0"/>
                <a:cs typeface="Arial" panose="020B0604020202020204" pitchFamily="34" charset="0"/>
              </a:rPr>
              <a:t>      </a:t>
            </a:r>
          </a:p>
        </p:txBody>
      </p:sp>
      <p:sp>
        <p:nvSpPr>
          <p:cNvPr id="2" name="Slide Number Placeholder 1">
            <a:extLst>
              <a:ext uri="{FF2B5EF4-FFF2-40B4-BE49-F238E27FC236}">
                <a16:creationId xmlns:a16="http://schemas.microsoft.com/office/drawing/2014/main" id="{BE55B9A5-9A5A-29ED-2CD4-DB1E05974C12}"/>
              </a:ext>
            </a:extLst>
          </p:cNvPr>
          <p:cNvSpPr>
            <a:spLocks noGrp="1"/>
          </p:cNvSpPr>
          <p:nvPr>
            <p:ph type="sldNum" sz="quarter" idx="12"/>
          </p:nvPr>
        </p:nvSpPr>
        <p:spPr/>
        <p:txBody>
          <a:bodyPr/>
          <a:lstStyle/>
          <a:p>
            <a:fld id="{13397011-C6AF-4561-8AEF-0DCBEA7734D5}" type="slidenum">
              <a:rPr lang="en-US" smtClean="0"/>
              <a:t>8</a:t>
            </a:fld>
            <a:endParaRPr lang="en-US" dirty="0"/>
          </a:p>
        </p:txBody>
      </p:sp>
    </p:spTree>
    <p:extLst>
      <p:ext uri="{BB962C8B-B14F-4D97-AF65-F5344CB8AC3E}">
        <p14:creationId xmlns:p14="http://schemas.microsoft.com/office/powerpoint/2010/main" val="3316335163"/>
      </p:ext>
    </p:extLst>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DCAFB294-1BA0-C3D7-AD1C-CCFC213C41B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39BD941D-8926-81D9-3F23-37F4D6FC7CE8}"/>
              </a:ext>
            </a:extLst>
          </p:cNvPr>
          <p:cNvSpPr txBox="1"/>
          <p:nvPr/>
        </p:nvSpPr>
        <p:spPr>
          <a:xfrm>
            <a:off x="477570" y="377207"/>
            <a:ext cx="11273828" cy="5940088"/>
          </a:xfrm>
          <a:prstGeom prst="rect">
            <a:avLst/>
          </a:prstGeom>
          <a:noFill/>
        </p:spPr>
        <p:txBody>
          <a:bodyPr wrap="square">
            <a:spAutoFit/>
          </a:bodyPr>
          <a:lstStyle/>
          <a:p>
            <a:r>
              <a:rPr lang="en-US" sz="5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Comparison: How Do We Know We Have Christ In Us?</a:t>
            </a:r>
          </a:p>
          <a:p>
            <a:endParaRPr lang="en-US" sz="32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Galatians 2:20 </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 have been crucified with Christ; it is no longer I who live, but Christ lives in me; and the life which I now live in the flesh I </a:t>
            </a:r>
            <a:r>
              <a:rPr lang="en-US" sz="3600" u="sng"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live by faith</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the Son of God, who loved me and gave Himself for me.</a:t>
            </a:r>
          </a:p>
          <a:p>
            <a:endParaRPr lang="en-US" sz="24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r>
              <a:rPr lang="en-US" sz="3600" dirty="0">
                <a:solidFill>
                  <a:srgbClr val="FFFF99"/>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 Corinthians 11:1 </a:t>
            </a:r>
            <a:r>
              <a:rPr lang="en-US" sz="36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Imitate me just as I also imitate Christ.</a:t>
            </a:r>
          </a:p>
        </p:txBody>
      </p:sp>
      <p:sp>
        <p:nvSpPr>
          <p:cNvPr id="2" name="Slide Number Placeholder 1">
            <a:extLst>
              <a:ext uri="{FF2B5EF4-FFF2-40B4-BE49-F238E27FC236}">
                <a16:creationId xmlns:a16="http://schemas.microsoft.com/office/drawing/2014/main" id="{D1E35A00-450E-756C-70F7-1B685742E023}"/>
              </a:ext>
            </a:extLst>
          </p:cNvPr>
          <p:cNvSpPr>
            <a:spLocks noGrp="1"/>
          </p:cNvSpPr>
          <p:nvPr>
            <p:ph type="sldNum" sz="quarter" idx="12"/>
          </p:nvPr>
        </p:nvSpPr>
        <p:spPr/>
        <p:txBody>
          <a:bodyPr/>
          <a:lstStyle/>
          <a:p>
            <a:fld id="{13397011-C6AF-4561-8AEF-0DCBEA7734D5}" type="slidenum">
              <a:rPr lang="en-US" smtClean="0"/>
              <a:t>9</a:t>
            </a:fld>
            <a:endParaRPr lang="en-US" dirty="0"/>
          </a:p>
        </p:txBody>
      </p:sp>
    </p:spTree>
    <p:extLst>
      <p:ext uri="{BB962C8B-B14F-4D97-AF65-F5344CB8AC3E}">
        <p14:creationId xmlns:p14="http://schemas.microsoft.com/office/powerpoint/2010/main" val="897422305"/>
      </p:ext>
    </p:extLst>
  </p:cSld>
  <p:clrMapOvr>
    <a:masterClrMapping/>
  </p:clrMapOvr>
  <p:transition spd="med">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2193</TotalTime>
  <Words>2177</Words>
  <Application>Microsoft Office PowerPoint</Application>
  <PresentationFormat>Widescreen</PresentationFormat>
  <Paragraphs>181</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Aptos</vt:lpstr>
      <vt:lpstr>Arial</vt:lpstr>
      <vt:lpstr>Tahoma</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Christopher Kramer</dc:creator>
  <cp:lastModifiedBy>Chris Kramer</cp:lastModifiedBy>
  <cp:revision>147</cp:revision>
  <dcterms:created xsi:type="dcterms:W3CDTF">2024-10-23T20:27:26Z</dcterms:created>
  <dcterms:modified xsi:type="dcterms:W3CDTF">2025-03-26T14:36:19Z</dcterms:modified>
</cp:coreProperties>
</file>